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Lato"/>
      <p:regular r:id="rId21"/>
      <p:bold r:id="rId22"/>
      <p:italic r:id="rId23"/>
      <p:boldItalic r:id="rId24"/>
    </p:embeddedFont>
    <p:embeddedFont>
      <p:font typeface="Lato Black"/>
      <p:bold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7" roundtripDataSignature="AMtx7miQYISKw9TfiQoyg08tuCa0VGBs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EECD285-F647-43AD-AB41-5C476695D349}">
  <a:tblStyle styleId="{AEECD285-F647-43AD-AB41-5C476695D349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079C1754-D68D-4460-80DC-DA2D744977CC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Black-boldItalic.fntdata"/><Relationship Id="rId25" Type="http://schemas.openxmlformats.org/officeDocument/2006/relationships/font" Target="fonts/LatoBlack-bold.fntdata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png>
</file>

<file path=ppt/media/image28.jp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af06fa5ed6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gaf06fa5e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5adbb8822_2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a5adbb8822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a5adbb8822_1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a5adbb882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image" Target="../media/image22.jpg"/><Relationship Id="rId6" Type="http://schemas.openxmlformats.org/officeDocument/2006/relationships/image" Target="../media/image5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Relationship Id="rId3" Type="http://schemas.openxmlformats.org/officeDocument/2006/relationships/image" Target="../media/image5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8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17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6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0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53"/>
          <p:cNvPicPr preferRelativeResize="0"/>
          <p:nvPr/>
        </p:nvPicPr>
        <p:blipFill rotWithShape="1">
          <a:blip r:embed="rId2">
            <a:alphaModFix/>
          </a:blip>
          <a:srcRect b="13107" l="13089" r="13081" t="13085"/>
          <a:stretch/>
        </p:blipFill>
        <p:spPr>
          <a:xfrm>
            <a:off x="7890875" y="542575"/>
            <a:ext cx="543000" cy="544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" name="Google Shape;10;p53"/>
          <p:cNvPicPr preferRelativeResize="0"/>
          <p:nvPr/>
        </p:nvPicPr>
        <p:blipFill rotWithShape="1">
          <a:blip r:embed="rId3">
            <a:alphaModFix/>
          </a:blip>
          <a:srcRect b="16198" l="16201" r="16201" t="16191"/>
          <a:stretch/>
        </p:blipFill>
        <p:spPr>
          <a:xfrm>
            <a:off x="4809475" y="953850"/>
            <a:ext cx="3224700" cy="3235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" name="Google Shape;11;p53"/>
          <p:cNvSpPr txBox="1"/>
          <p:nvPr>
            <p:ph type="ctrTitle"/>
          </p:nvPr>
        </p:nvSpPr>
        <p:spPr>
          <a:xfrm>
            <a:off x="961650" y="1154938"/>
            <a:ext cx="3582000" cy="21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53"/>
          <p:cNvSpPr txBox="1"/>
          <p:nvPr>
            <p:ph idx="1" type="subTitle"/>
          </p:nvPr>
        </p:nvSpPr>
        <p:spPr>
          <a:xfrm>
            <a:off x="961650" y="3401450"/>
            <a:ext cx="25854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7"/>
          <p:cNvSpPr txBox="1"/>
          <p:nvPr>
            <p:ph type="title"/>
          </p:nvPr>
        </p:nvSpPr>
        <p:spPr>
          <a:xfrm>
            <a:off x="710125" y="1421478"/>
            <a:ext cx="3391500" cy="9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67"/>
          <p:cNvSpPr txBox="1"/>
          <p:nvPr>
            <p:ph idx="1" type="subTitle"/>
          </p:nvPr>
        </p:nvSpPr>
        <p:spPr>
          <a:xfrm>
            <a:off x="710128" y="2622103"/>
            <a:ext cx="3391500" cy="12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74" name="Google Shape;74;p67"/>
          <p:cNvPicPr preferRelativeResize="0"/>
          <p:nvPr/>
        </p:nvPicPr>
        <p:blipFill rotWithShape="1">
          <a:blip r:embed="rId2">
            <a:alphaModFix/>
          </a:blip>
          <a:srcRect b="28359" l="28222" r="25584" t="26590"/>
          <a:stretch/>
        </p:blipFill>
        <p:spPr>
          <a:xfrm rot="-706">
            <a:off x="5120550" y="1151112"/>
            <a:ext cx="2919600" cy="2841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4"/>
          <p:cNvSpPr txBox="1"/>
          <p:nvPr>
            <p:ph idx="1" type="body"/>
          </p:nvPr>
        </p:nvSpPr>
        <p:spPr>
          <a:xfrm>
            <a:off x="710125" y="1017725"/>
            <a:ext cx="7723800" cy="3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 sz="1200"/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 sz="1200"/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/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/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/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/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9pPr>
          </a:lstStyle>
          <a:p/>
        </p:txBody>
      </p:sp>
      <p:sp>
        <p:nvSpPr>
          <p:cNvPr id="77" name="Google Shape;77;p54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8" name="Google Shape;78;p54"/>
          <p:cNvPicPr preferRelativeResize="0"/>
          <p:nvPr/>
        </p:nvPicPr>
        <p:blipFill rotWithShape="1">
          <a:blip r:embed="rId2">
            <a:alphaModFix/>
          </a:blip>
          <a:srcRect b="8369" l="8368" r="8368" t="8352"/>
          <a:stretch/>
        </p:blipFill>
        <p:spPr>
          <a:xfrm rot="-5798756">
            <a:off x="7830890" y="3966374"/>
            <a:ext cx="2278511" cy="2285767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5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55"/>
          <p:cNvSpPr txBox="1"/>
          <p:nvPr>
            <p:ph idx="2" type="title"/>
          </p:nvPr>
        </p:nvSpPr>
        <p:spPr>
          <a:xfrm flipH="1">
            <a:off x="716123" y="1300300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2" name="Google Shape;82;p55"/>
          <p:cNvSpPr txBox="1"/>
          <p:nvPr>
            <p:ph idx="1" type="subTitle"/>
          </p:nvPr>
        </p:nvSpPr>
        <p:spPr>
          <a:xfrm>
            <a:off x="716125" y="1983004"/>
            <a:ext cx="21912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55"/>
          <p:cNvSpPr txBox="1"/>
          <p:nvPr>
            <p:ph idx="3" type="subTitle"/>
          </p:nvPr>
        </p:nvSpPr>
        <p:spPr>
          <a:xfrm>
            <a:off x="716122" y="1590700"/>
            <a:ext cx="21912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84" name="Google Shape;84;p55"/>
          <p:cNvSpPr txBox="1"/>
          <p:nvPr>
            <p:ph idx="4" type="title"/>
          </p:nvPr>
        </p:nvSpPr>
        <p:spPr>
          <a:xfrm flipH="1">
            <a:off x="716123" y="3254025"/>
            <a:ext cx="6282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5" name="Google Shape;85;p55"/>
          <p:cNvSpPr txBox="1"/>
          <p:nvPr>
            <p:ph idx="5" type="subTitle"/>
          </p:nvPr>
        </p:nvSpPr>
        <p:spPr>
          <a:xfrm>
            <a:off x="716125" y="3933450"/>
            <a:ext cx="21912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55"/>
          <p:cNvSpPr txBox="1"/>
          <p:nvPr>
            <p:ph idx="6" type="subTitle"/>
          </p:nvPr>
        </p:nvSpPr>
        <p:spPr>
          <a:xfrm>
            <a:off x="716132" y="3540852"/>
            <a:ext cx="21912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87" name="Google Shape;87;p55"/>
          <p:cNvSpPr txBox="1"/>
          <p:nvPr>
            <p:ph idx="7" type="title"/>
          </p:nvPr>
        </p:nvSpPr>
        <p:spPr>
          <a:xfrm flipH="1">
            <a:off x="7809800" y="3254025"/>
            <a:ext cx="6282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8" name="Google Shape;88;p55"/>
          <p:cNvSpPr txBox="1"/>
          <p:nvPr>
            <p:ph idx="8" type="subTitle"/>
          </p:nvPr>
        </p:nvSpPr>
        <p:spPr>
          <a:xfrm>
            <a:off x="6246800" y="3933450"/>
            <a:ext cx="21912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55"/>
          <p:cNvSpPr txBox="1"/>
          <p:nvPr>
            <p:ph idx="9" type="subTitle"/>
          </p:nvPr>
        </p:nvSpPr>
        <p:spPr>
          <a:xfrm>
            <a:off x="6246805" y="3540850"/>
            <a:ext cx="21912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90" name="Google Shape;90;p55"/>
          <p:cNvSpPr txBox="1"/>
          <p:nvPr>
            <p:ph idx="13" type="title"/>
          </p:nvPr>
        </p:nvSpPr>
        <p:spPr>
          <a:xfrm flipH="1">
            <a:off x="7809800" y="1300609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1" name="Google Shape;91;p55"/>
          <p:cNvSpPr txBox="1"/>
          <p:nvPr>
            <p:ph idx="14" type="subTitle"/>
          </p:nvPr>
        </p:nvSpPr>
        <p:spPr>
          <a:xfrm>
            <a:off x="6246800" y="1983004"/>
            <a:ext cx="21912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55"/>
          <p:cNvSpPr txBox="1"/>
          <p:nvPr>
            <p:ph idx="15" type="subTitle"/>
          </p:nvPr>
        </p:nvSpPr>
        <p:spPr>
          <a:xfrm>
            <a:off x="6246801" y="1590700"/>
            <a:ext cx="21912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pic>
        <p:nvPicPr>
          <p:cNvPr id="93" name="Google Shape;93;p55"/>
          <p:cNvPicPr preferRelativeResize="0"/>
          <p:nvPr/>
        </p:nvPicPr>
        <p:blipFill rotWithShape="1">
          <a:blip r:embed="rId2">
            <a:alphaModFix/>
          </a:blip>
          <a:srcRect b="8369" l="8368" r="8368" t="8352"/>
          <a:stretch/>
        </p:blipFill>
        <p:spPr>
          <a:xfrm>
            <a:off x="3432750" y="1815600"/>
            <a:ext cx="2278500" cy="2286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7"/>
          <p:cNvSpPr txBox="1"/>
          <p:nvPr>
            <p:ph type="title"/>
          </p:nvPr>
        </p:nvSpPr>
        <p:spPr>
          <a:xfrm>
            <a:off x="1189713" y="1725550"/>
            <a:ext cx="2911800" cy="16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6" name="Google Shape;96;p57"/>
          <p:cNvSpPr txBox="1"/>
          <p:nvPr>
            <p:ph idx="2" type="title"/>
          </p:nvPr>
        </p:nvSpPr>
        <p:spPr>
          <a:xfrm>
            <a:off x="1189713" y="909175"/>
            <a:ext cx="29118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97" name="Google Shape;97;p57"/>
          <p:cNvSpPr txBox="1"/>
          <p:nvPr>
            <p:ph idx="1" type="subTitle"/>
          </p:nvPr>
        </p:nvSpPr>
        <p:spPr>
          <a:xfrm>
            <a:off x="1189825" y="3406558"/>
            <a:ext cx="29118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98" name="Google Shape;98;p57"/>
          <p:cNvPicPr preferRelativeResize="0"/>
          <p:nvPr/>
        </p:nvPicPr>
        <p:blipFill rotWithShape="1">
          <a:blip r:embed="rId2">
            <a:alphaModFix/>
          </a:blip>
          <a:srcRect b="13107" l="13089" r="13081" t="13085"/>
          <a:stretch/>
        </p:blipFill>
        <p:spPr>
          <a:xfrm>
            <a:off x="7716151" y="887802"/>
            <a:ext cx="717600" cy="720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9" name="Google Shape;99;p57"/>
          <p:cNvPicPr preferRelativeResize="0"/>
          <p:nvPr/>
        </p:nvPicPr>
        <p:blipFill rotWithShape="1">
          <a:blip r:embed="rId3">
            <a:alphaModFix/>
          </a:blip>
          <a:srcRect b="15323" l="14463" r="13897" t="13038"/>
          <a:stretch/>
        </p:blipFill>
        <p:spPr>
          <a:xfrm>
            <a:off x="4831200" y="1163167"/>
            <a:ext cx="2885100" cy="2894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CUSTOM_5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8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58"/>
          <p:cNvSpPr txBox="1"/>
          <p:nvPr>
            <p:ph idx="1" type="subTitle"/>
          </p:nvPr>
        </p:nvSpPr>
        <p:spPr>
          <a:xfrm>
            <a:off x="5844900" y="2986477"/>
            <a:ext cx="24843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58"/>
          <p:cNvSpPr txBox="1"/>
          <p:nvPr>
            <p:ph idx="2" type="subTitle"/>
          </p:nvPr>
        </p:nvSpPr>
        <p:spPr>
          <a:xfrm>
            <a:off x="5844902" y="2590602"/>
            <a:ext cx="2484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04" name="Google Shape;104;p58"/>
          <p:cNvSpPr txBox="1"/>
          <p:nvPr>
            <p:ph idx="3" type="subTitle"/>
          </p:nvPr>
        </p:nvSpPr>
        <p:spPr>
          <a:xfrm>
            <a:off x="5844875" y="1919526"/>
            <a:ext cx="24843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58"/>
          <p:cNvSpPr txBox="1"/>
          <p:nvPr>
            <p:ph idx="4" type="subTitle"/>
          </p:nvPr>
        </p:nvSpPr>
        <p:spPr>
          <a:xfrm>
            <a:off x="5844872" y="1523627"/>
            <a:ext cx="2484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06" name="Google Shape;106;p58"/>
          <p:cNvSpPr txBox="1"/>
          <p:nvPr>
            <p:ph idx="5" type="subTitle"/>
          </p:nvPr>
        </p:nvSpPr>
        <p:spPr>
          <a:xfrm>
            <a:off x="5844900" y="4002527"/>
            <a:ext cx="24843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58"/>
          <p:cNvSpPr txBox="1"/>
          <p:nvPr>
            <p:ph idx="6" type="subTitle"/>
          </p:nvPr>
        </p:nvSpPr>
        <p:spPr>
          <a:xfrm>
            <a:off x="5844902" y="3606652"/>
            <a:ext cx="2484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pic>
        <p:nvPicPr>
          <p:cNvPr id="108" name="Google Shape;108;p58"/>
          <p:cNvPicPr preferRelativeResize="0"/>
          <p:nvPr/>
        </p:nvPicPr>
        <p:blipFill rotWithShape="1">
          <a:blip r:embed="rId2">
            <a:alphaModFix/>
          </a:blip>
          <a:srcRect b="8369" l="8368" r="8368" t="8352"/>
          <a:stretch/>
        </p:blipFill>
        <p:spPr>
          <a:xfrm rot="-1078009">
            <a:off x="1057590" y="1550431"/>
            <a:ext cx="3042149" cy="3051543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2"/>
          <p:cNvSpPr txBox="1"/>
          <p:nvPr>
            <p:ph type="title"/>
          </p:nvPr>
        </p:nvSpPr>
        <p:spPr>
          <a:xfrm>
            <a:off x="5042375" y="915400"/>
            <a:ext cx="3229200" cy="24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64"/>
          <p:cNvPicPr preferRelativeResize="0"/>
          <p:nvPr/>
        </p:nvPicPr>
        <p:blipFill rotWithShape="1">
          <a:blip r:embed="rId2">
            <a:alphaModFix/>
          </a:blip>
          <a:srcRect b="12625" l="12541" r="12540" t="12625"/>
          <a:stretch/>
        </p:blipFill>
        <p:spPr>
          <a:xfrm>
            <a:off x="2346625" y="344100"/>
            <a:ext cx="4450800" cy="4455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3" name="Google Shape;113;p64"/>
          <p:cNvSpPr txBox="1"/>
          <p:nvPr>
            <p:ph hasCustomPrompt="1" type="title"/>
          </p:nvPr>
        </p:nvSpPr>
        <p:spPr>
          <a:xfrm>
            <a:off x="2172026" y="1933800"/>
            <a:ext cx="4800000" cy="8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" name="Google Shape;114;p64"/>
          <p:cNvSpPr txBox="1"/>
          <p:nvPr>
            <p:ph idx="1" type="body"/>
          </p:nvPr>
        </p:nvSpPr>
        <p:spPr>
          <a:xfrm>
            <a:off x="2172000" y="2730650"/>
            <a:ext cx="4800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numbers ">
  <p:cSld name="CUSTOM_3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5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65"/>
          <p:cNvSpPr txBox="1"/>
          <p:nvPr>
            <p:ph idx="1" type="subTitle"/>
          </p:nvPr>
        </p:nvSpPr>
        <p:spPr>
          <a:xfrm>
            <a:off x="565125" y="4121501"/>
            <a:ext cx="2263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65"/>
          <p:cNvSpPr txBox="1"/>
          <p:nvPr>
            <p:ph idx="2" type="title"/>
          </p:nvPr>
        </p:nvSpPr>
        <p:spPr>
          <a:xfrm>
            <a:off x="1023069" y="3238430"/>
            <a:ext cx="13473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9" name="Google Shape;119;p65"/>
          <p:cNvSpPr txBox="1"/>
          <p:nvPr>
            <p:ph idx="3" type="subTitle"/>
          </p:nvPr>
        </p:nvSpPr>
        <p:spPr>
          <a:xfrm>
            <a:off x="562875" y="2439626"/>
            <a:ext cx="22677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65"/>
          <p:cNvSpPr txBox="1"/>
          <p:nvPr>
            <p:ph idx="4" type="title"/>
          </p:nvPr>
        </p:nvSpPr>
        <p:spPr>
          <a:xfrm>
            <a:off x="1020969" y="1556555"/>
            <a:ext cx="13515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1" name="Google Shape;121;p65"/>
          <p:cNvSpPr txBox="1"/>
          <p:nvPr>
            <p:ph idx="5" type="subTitle"/>
          </p:nvPr>
        </p:nvSpPr>
        <p:spPr>
          <a:xfrm>
            <a:off x="2878054" y="2439626"/>
            <a:ext cx="22677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65"/>
          <p:cNvSpPr txBox="1"/>
          <p:nvPr>
            <p:ph idx="6" type="title"/>
          </p:nvPr>
        </p:nvSpPr>
        <p:spPr>
          <a:xfrm>
            <a:off x="3336153" y="1556555"/>
            <a:ext cx="13515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3" name="Google Shape;123;p65"/>
          <p:cNvSpPr txBox="1"/>
          <p:nvPr>
            <p:ph idx="7" type="subTitle"/>
          </p:nvPr>
        </p:nvSpPr>
        <p:spPr>
          <a:xfrm>
            <a:off x="565119" y="3727054"/>
            <a:ext cx="2263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65"/>
          <p:cNvSpPr txBox="1"/>
          <p:nvPr>
            <p:ph idx="8" type="subTitle"/>
          </p:nvPr>
        </p:nvSpPr>
        <p:spPr>
          <a:xfrm>
            <a:off x="562869" y="2045179"/>
            <a:ext cx="22677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65"/>
          <p:cNvSpPr txBox="1"/>
          <p:nvPr>
            <p:ph idx="9" type="subTitle"/>
          </p:nvPr>
        </p:nvSpPr>
        <p:spPr>
          <a:xfrm>
            <a:off x="2878053" y="2045179"/>
            <a:ext cx="22677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65"/>
          <p:cNvSpPr txBox="1"/>
          <p:nvPr>
            <p:ph idx="13" type="subTitle"/>
          </p:nvPr>
        </p:nvSpPr>
        <p:spPr>
          <a:xfrm>
            <a:off x="2880304" y="4121501"/>
            <a:ext cx="2263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65"/>
          <p:cNvSpPr txBox="1"/>
          <p:nvPr>
            <p:ph idx="14" type="title"/>
          </p:nvPr>
        </p:nvSpPr>
        <p:spPr>
          <a:xfrm>
            <a:off x="3338253" y="3238430"/>
            <a:ext cx="13473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8" name="Google Shape;128;p65"/>
          <p:cNvSpPr txBox="1"/>
          <p:nvPr>
            <p:ph idx="15" type="subTitle"/>
          </p:nvPr>
        </p:nvSpPr>
        <p:spPr>
          <a:xfrm>
            <a:off x="2880303" y="3727054"/>
            <a:ext cx="2263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29" name="Google Shape;129;p65"/>
          <p:cNvPicPr preferRelativeResize="0"/>
          <p:nvPr/>
        </p:nvPicPr>
        <p:blipFill rotWithShape="1">
          <a:blip r:embed="rId2">
            <a:alphaModFix/>
          </a:blip>
          <a:srcRect b="15323" l="14463" r="13897" t="13038"/>
          <a:stretch/>
        </p:blipFill>
        <p:spPr>
          <a:xfrm rot="-2700000">
            <a:off x="5491901" y="1526153"/>
            <a:ext cx="2955848" cy="2965606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2">
  <p:cSld name="CUSTOM_5_2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6"/>
          <p:cNvSpPr txBox="1"/>
          <p:nvPr>
            <p:ph idx="1" type="subTitle"/>
          </p:nvPr>
        </p:nvSpPr>
        <p:spPr>
          <a:xfrm>
            <a:off x="568503" y="2042342"/>
            <a:ext cx="25011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66"/>
          <p:cNvSpPr txBox="1"/>
          <p:nvPr>
            <p:ph idx="2" type="subTitle"/>
          </p:nvPr>
        </p:nvSpPr>
        <p:spPr>
          <a:xfrm>
            <a:off x="568500" y="1648792"/>
            <a:ext cx="250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33" name="Google Shape;133;p66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66"/>
          <p:cNvSpPr txBox="1"/>
          <p:nvPr>
            <p:ph idx="3" type="subTitle"/>
          </p:nvPr>
        </p:nvSpPr>
        <p:spPr>
          <a:xfrm>
            <a:off x="6193603" y="3632692"/>
            <a:ext cx="25011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66"/>
          <p:cNvSpPr txBox="1"/>
          <p:nvPr>
            <p:ph idx="4" type="subTitle"/>
          </p:nvPr>
        </p:nvSpPr>
        <p:spPr>
          <a:xfrm>
            <a:off x="6193600" y="3239142"/>
            <a:ext cx="250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36" name="Google Shape;136;p66"/>
          <p:cNvSpPr txBox="1"/>
          <p:nvPr>
            <p:ph idx="5" type="subTitle"/>
          </p:nvPr>
        </p:nvSpPr>
        <p:spPr>
          <a:xfrm>
            <a:off x="6193603" y="2042355"/>
            <a:ext cx="25011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66"/>
          <p:cNvSpPr txBox="1"/>
          <p:nvPr>
            <p:ph idx="6" type="subTitle"/>
          </p:nvPr>
        </p:nvSpPr>
        <p:spPr>
          <a:xfrm>
            <a:off x="6193600" y="1648805"/>
            <a:ext cx="250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38" name="Google Shape;138;p66"/>
          <p:cNvSpPr txBox="1"/>
          <p:nvPr>
            <p:ph idx="7" type="subTitle"/>
          </p:nvPr>
        </p:nvSpPr>
        <p:spPr>
          <a:xfrm>
            <a:off x="568503" y="3632692"/>
            <a:ext cx="25011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66"/>
          <p:cNvSpPr txBox="1"/>
          <p:nvPr>
            <p:ph idx="8" type="subTitle"/>
          </p:nvPr>
        </p:nvSpPr>
        <p:spPr>
          <a:xfrm>
            <a:off x="568500" y="3239142"/>
            <a:ext cx="250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pic>
        <p:nvPicPr>
          <p:cNvPr id="140" name="Google Shape;140;p66"/>
          <p:cNvPicPr preferRelativeResize="0"/>
          <p:nvPr/>
        </p:nvPicPr>
        <p:blipFill rotWithShape="1">
          <a:blip r:embed="rId2">
            <a:alphaModFix/>
          </a:blip>
          <a:srcRect b="0" l="2033" r="2033" t="0"/>
          <a:stretch/>
        </p:blipFill>
        <p:spPr>
          <a:xfrm>
            <a:off x="3288750" y="1693196"/>
            <a:ext cx="2566500" cy="2566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68"/>
          <p:cNvPicPr preferRelativeResize="0"/>
          <p:nvPr/>
        </p:nvPicPr>
        <p:blipFill rotWithShape="1">
          <a:blip r:embed="rId2">
            <a:alphaModFix/>
          </a:blip>
          <a:srcRect b="12625" l="12541" r="12540" t="12625"/>
          <a:stretch/>
        </p:blipFill>
        <p:spPr>
          <a:xfrm>
            <a:off x="2346625" y="344100"/>
            <a:ext cx="4450800" cy="4455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3" name="Google Shape;143;p68"/>
          <p:cNvSpPr txBox="1"/>
          <p:nvPr>
            <p:ph type="title"/>
          </p:nvPr>
        </p:nvSpPr>
        <p:spPr>
          <a:xfrm>
            <a:off x="2155525" y="1760488"/>
            <a:ext cx="48330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4" name="Google Shape;144;p68"/>
          <p:cNvSpPr txBox="1"/>
          <p:nvPr>
            <p:ph idx="1" type="subTitle"/>
          </p:nvPr>
        </p:nvSpPr>
        <p:spPr>
          <a:xfrm>
            <a:off x="2951900" y="3090313"/>
            <a:ext cx="32403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8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6"/>
          <p:cNvSpPr txBox="1"/>
          <p:nvPr>
            <p:ph type="title"/>
          </p:nvPr>
        </p:nvSpPr>
        <p:spPr>
          <a:xfrm>
            <a:off x="710125" y="1631000"/>
            <a:ext cx="33915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56"/>
          <p:cNvSpPr txBox="1"/>
          <p:nvPr>
            <p:ph idx="1" type="subTitle"/>
          </p:nvPr>
        </p:nvSpPr>
        <p:spPr>
          <a:xfrm>
            <a:off x="710137" y="2374600"/>
            <a:ext cx="3391500" cy="11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6" name="Google Shape;16;p56"/>
          <p:cNvPicPr preferRelativeResize="0"/>
          <p:nvPr/>
        </p:nvPicPr>
        <p:blipFill rotWithShape="1">
          <a:blip r:embed="rId2">
            <a:alphaModFix/>
          </a:blip>
          <a:srcRect b="7667" l="4387" r="7676" t="4396"/>
          <a:stretch/>
        </p:blipFill>
        <p:spPr>
          <a:xfrm>
            <a:off x="5105863" y="1101000"/>
            <a:ext cx="2934300" cy="2941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0"/>
          <p:cNvSpPr txBox="1"/>
          <p:nvPr>
            <p:ph idx="1" type="subTitle"/>
          </p:nvPr>
        </p:nvSpPr>
        <p:spPr>
          <a:xfrm>
            <a:off x="713700" y="2867752"/>
            <a:ext cx="1914000" cy="9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70"/>
          <p:cNvSpPr txBox="1"/>
          <p:nvPr>
            <p:ph idx="2" type="subTitle"/>
          </p:nvPr>
        </p:nvSpPr>
        <p:spPr>
          <a:xfrm>
            <a:off x="713700" y="2447652"/>
            <a:ext cx="191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48" name="Google Shape;148;p70"/>
          <p:cNvSpPr txBox="1"/>
          <p:nvPr>
            <p:ph idx="3" type="subTitle"/>
          </p:nvPr>
        </p:nvSpPr>
        <p:spPr>
          <a:xfrm>
            <a:off x="6519875" y="2867752"/>
            <a:ext cx="1914000" cy="9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70"/>
          <p:cNvSpPr txBox="1"/>
          <p:nvPr>
            <p:ph idx="4" type="subTitle"/>
          </p:nvPr>
        </p:nvSpPr>
        <p:spPr>
          <a:xfrm>
            <a:off x="6519875" y="2447652"/>
            <a:ext cx="191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50" name="Google Shape;150;p70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1" name="Google Shape;151;p70"/>
          <p:cNvPicPr preferRelativeResize="0"/>
          <p:nvPr/>
        </p:nvPicPr>
        <p:blipFill rotWithShape="1">
          <a:blip r:embed="rId2">
            <a:alphaModFix/>
          </a:blip>
          <a:srcRect b="6445" l="6445" r="6445" t="6445"/>
          <a:stretch/>
        </p:blipFill>
        <p:spPr>
          <a:xfrm>
            <a:off x="3279613" y="1603068"/>
            <a:ext cx="2610900" cy="2610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4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1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s ">
  <p:cSld name="CUSTOM_7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2"/>
          <p:cNvSpPr txBox="1"/>
          <p:nvPr>
            <p:ph idx="1" type="body"/>
          </p:nvPr>
        </p:nvSpPr>
        <p:spPr>
          <a:xfrm>
            <a:off x="961650" y="2582925"/>
            <a:ext cx="2983200" cy="17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56" name="Google Shape;156;p72"/>
          <p:cNvSpPr txBox="1"/>
          <p:nvPr>
            <p:ph idx="2" type="body"/>
          </p:nvPr>
        </p:nvSpPr>
        <p:spPr>
          <a:xfrm>
            <a:off x="5199150" y="2582925"/>
            <a:ext cx="2983200" cy="17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57" name="Google Shape;157;p72"/>
          <p:cNvSpPr txBox="1"/>
          <p:nvPr>
            <p:ph idx="3" type="subTitle"/>
          </p:nvPr>
        </p:nvSpPr>
        <p:spPr>
          <a:xfrm>
            <a:off x="5199151" y="2191325"/>
            <a:ext cx="2983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58" name="Google Shape;158;p72"/>
          <p:cNvSpPr txBox="1"/>
          <p:nvPr>
            <p:ph idx="4" type="subTitle"/>
          </p:nvPr>
        </p:nvSpPr>
        <p:spPr>
          <a:xfrm>
            <a:off x="961651" y="2191325"/>
            <a:ext cx="2983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59" name="Google Shape;159;p72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60" name="Google Shape;160;p72"/>
          <p:cNvPicPr preferRelativeResize="0"/>
          <p:nvPr/>
        </p:nvPicPr>
        <p:blipFill rotWithShape="1">
          <a:blip r:embed="rId2">
            <a:alphaModFix/>
          </a:blip>
          <a:srcRect b="8369" l="8368" r="8368" t="8352"/>
          <a:stretch/>
        </p:blipFill>
        <p:spPr>
          <a:xfrm flipH="1" rot="339">
            <a:off x="3008876" y="4601070"/>
            <a:ext cx="3042000" cy="3051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4"/>
          <p:cNvSpPr txBox="1"/>
          <p:nvPr>
            <p:ph type="title"/>
          </p:nvPr>
        </p:nvSpPr>
        <p:spPr>
          <a:xfrm flipH="1">
            <a:off x="5042375" y="1649420"/>
            <a:ext cx="33915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3" name="Google Shape;163;p74"/>
          <p:cNvSpPr txBox="1"/>
          <p:nvPr>
            <p:ph idx="1" type="subTitle"/>
          </p:nvPr>
        </p:nvSpPr>
        <p:spPr>
          <a:xfrm flipH="1">
            <a:off x="5042375" y="2392195"/>
            <a:ext cx="3391500" cy="12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64" name="Google Shape;164;p74"/>
          <p:cNvPicPr preferRelativeResize="0"/>
          <p:nvPr/>
        </p:nvPicPr>
        <p:blipFill rotWithShape="1">
          <a:blip r:embed="rId2">
            <a:alphaModFix/>
          </a:blip>
          <a:srcRect b="2661" l="0" r="0" t="7109"/>
          <a:stretch/>
        </p:blipFill>
        <p:spPr>
          <a:xfrm>
            <a:off x="1005625" y="1023750"/>
            <a:ext cx="3096000" cy="3096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s 2">
  <p:cSld name="CUSTOM_10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5"/>
          <p:cNvSpPr txBox="1"/>
          <p:nvPr>
            <p:ph idx="1" type="body"/>
          </p:nvPr>
        </p:nvSpPr>
        <p:spPr>
          <a:xfrm>
            <a:off x="710125" y="1897413"/>
            <a:ext cx="4494300" cy="21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" name="Google Shape;167;p75"/>
          <p:cNvSpPr txBox="1"/>
          <p:nvPr>
            <p:ph type="title"/>
          </p:nvPr>
        </p:nvSpPr>
        <p:spPr>
          <a:xfrm>
            <a:off x="710125" y="1116388"/>
            <a:ext cx="44943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68" name="Google Shape;168;p75"/>
          <p:cNvPicPr preferRelativeResize="0"/>
          <p:nvPr/>
        </p:nvPicPr>
        <p:blipFill rotWithShape="1">
          <a:blip r:embed="rId2">
            <a:alphaModFix/>
          </a:blip>
          <a:srcRect b="18580" l="17465" r="17457" t="18581"/>
          <a:stretch/>
        </p:blipFill>
        <p:spPr>
          <a:xfrm rot="-2524433">
            <a:off x="5773613" y="1335402"/>
            <a:ext cx="2800825" cy="275023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7"/>
          <p:cNvSpPr txBox="1"/>
          <p:nvPr>
            <p:ph type="ctrTitle"/>
          </p:nvPr>
        </p:nvSpPr>
        <p:spPr>
          <a:xfrm>
            <a:off x="4467050" y="952388"/>
            <a:ext cx="35820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1" name="Google Shape;171;p77"/>
          <p:cNvSpPr txBox="1"/>
          <p:nvPr>
            <p:ph idx="1" type="subTitle"/>
          </p:nvPr>
        </p:nvSpPr>
        <p:spPr>
          <a:xfrm>
            <a:off x="4467050" y="1645888"/>
            <a:ext cx="2585400" cy="11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2" name="Google Shape;172;p77"/>
          <p:cNvSpPr txBox="1"/>
          <p:nvPr/>
        </p:nvSpPr>
        <p:spPr>
          <a:xfrm>
            <a:off x="4467050" y="3199699"/>
            <a:ext cx="38196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i="0" lang="en" sz="1200" u="none" cap="none" strike="noStrike">
                <a:solidFill>
                  <a:schemeClr val="dk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b="1" i="0" lang="en" sz="1200" u="none" cap="none" strike="noStrike">
                <a:solidFill>
                  <a:schemeClr val="dk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b="1" i="0" lang="en" sz="1200" u="none" cap="none" strike="noStrike">
                <a:solidFill>
                  <a:schemeClr val="dk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2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3" name="Google Shape;173;p77"/>
          <p:cNvPicPr preferRelativeResize="0"/>
          <p:nvPr/>
        </p:nvPicPr>
        <p:blipFill rotWithShape="1">
          <a:blip r:embed="rId5">
            <a:alphaModFix/>
          </a:blip>
          <a:srcRect b="3157" l="0" r="0" t="9604"/>
          <a:stretch/>
        </p:blipFill>
        <p:spPr>
          <a:xfrm>
            <a:off x="1251150" y="1697025"/>
            <a:ext cx="2719375" cy="237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77"/>
          <p:cNvPicPr preferRelativeResize="0"/>
          <p:nvPr/>
        </p:nvPicPr>
        <p:blipFill rotWithShape="1">
          <a:blip r:embed="rId6">
            <a:alphaModFix/>
          </a:blip>
          <a:srcRect b="13107" l="13089" r="13081" t="13085"/>
          <a:stretch/>
        </p:blipFill>
        <p:spPr>
          <a:xfrm>
            <a:off x="1251150" y="1069125"/>
            <a:ext cx="626100" cy="627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s 3">
  <p:cSld name="CUSTOM_15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8"/>
          <p:cNvSpPr txBox="1"/>
          <p:nvPr>
            <p:ph idx="1" type="body"/>
          </p:nvPr>
        </p:nvSpPr>
        <p:spPr>
          <a:xfrm>
            <a:off x="710125" y="1846167"/>
            <a:ext cx="2634900" cy="23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" name="Google Shape;177;p78"/>
          <p:cNvSpPr txBox="1"/>
          <p:nvPr>
            <p:ph type="title"/>
          </p:nvPr>
        </p:nvSpPr>
        <p:spPr>
          <a:xfrm>
            <a:off x="710125" y="362500"/>
            <a:ext cx="54753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" name="Google Shape;178;p78"/>
          <p:cNvSpPr txBox="1"/>
          <p:nvPr>
            <p:ph idx="2" type="subTitle"/>
          </p:nvPr>
        </p:nvSpPr>
        <p:spPr>
          <a:xfrm>
            <a:off x="710125" y="1452217"/>
            <a:ext cx="26349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pic>
        <p:nvPicPr>
          <p:cNvPr id="179" name="Google Shape;179;p78"/>
          <p:cNvPicPr preferRelativeResize="0"/>
          <p:nvPr/>
        </p:nvPicPr>
        <p:blipFill rotWithShape="1">
          <a:blip r:embed="rId2">
            <a:alphaModFix/>
          </a:blip>
          <a:srcRect b="18580" l="17465" r="17457" t="18581"/>
          <a:stretch/>
        </p:blipFill>
        <p:spPr>
          <a:xfrm rot="-2524967">
            <a:off x="4709646" y="1539130"/>
            <a:ext cx="2646807" cy="2598798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80" name="Google Shape;180;p78"/>
          <p:cNvPicPr preferRelativeResize="0"/>
          <p:nvPr/>
        </p:nvPicPr>
        <p:blipFill rotWithShape="1">
          <a:blip r:embed="rId3">
            <a:alphaModFix/>
          </a:blip>
          <a:srcRect b="13107" l="13089" r="13081" t="13085"/>
          <a:stretch/>
        </p:blipFill>
        <p:spPr>
          <a:xfrm>
            <a:off x="7254875" y="1082325"/>
            <a:ext cx="512700" cy="514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s 4">
  <p:cSld name="CUSTOM_15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9"/>
          <p:cNvSpPr txBox="1"/>
          <p:nvPr>
            <p:ph idx="1" type="body"/>
          </p:nvPr>
        </p:nvSpPr>
        <p:spPr>
          <a:xfrm>
            <a:off x="710125" y="1847088"/>
            <a:ext cx="2634900" cy="23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3" name="Google Shape;183;p79"/>
          <p:cNvSpPr txBox="1"/>
          <p:nvPr>
            <p:ph type="title"/>
          </p:nvPr>
        </p:nvSpPr>
        <p:spPr>
          <a:xfrm>
            <a:off x="710100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79"/>
          <p:cNvSpPr txBox="1"/>
          <p:nvPr>
            <p:ph idx="2" type="subTitle"/>
          </p:nvPr>
        </p:nvSpPr>
        <p:spPr>
          <a:xfrm>
            <a:off x="710125" y="1452203"/>
            <a:ext cx="1886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85" name="Google Shape;185;p79"/>
          <p:cNvSpPr txBox="1"/>
          <p:nvPr>
            <p:ph idx="3" type="body"/>
          </p:nvPr>
        </p:nvSpPr>
        <p:spPr>
          <a:xfrm>
            <a:off x="4026950" y="1847088"/>
            <a:ext cx="2634900" cy="23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/>
        </p:txBody>
      </p:sp>
      <p:pic>
        <p:nvPicPr>
          <p:cNvPr id="186" name="Google Shape;186;p79"/>
          <p:cNvPicPr preferRelativeResize="0"/>
          <p:nvPr/>
        </p:nvPicPr>
        <p:blipFill rotWithShape="1">
          <a:blip r:embed="rId2">
            <a:alphaModFix/>
          </a:blip>
          <a:srcRect b="4983" l="7584" r="2438" t="5038"/>
          <a:stretch/>
        </p:blipFill>
        <p:spPr>
          <a:xfrm rot="-3519235">
            <a:off x="7247929" y="3529129"/>
            <a:ext cx="2899042" cy="284574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59"/>
          <p:cNvPicPr preferRelativeResize="0"/>
          <p:nvPr/>
        </p:nvPicPr>
        <p:blipFill rotWithShape="1">
          <a:blip r:embed="rId2">
            <a:alphaModFix/>
          </a:blip>
          <a:srcRect b="8369" l="8368" r="8368" t="8352"/>
          <a:stretch/>
        </p:blipFill>
        <p:spPr>
          <a:xfrm rot="-8100000">
            <a:off x="-1361400" y="-864035"/>
            <a:ext cx="2278298" cy="2285935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9" name="Google Shape;19;p59"/>
          <p:cNvPicPr preferRelativeResize="0"/>
          <p:nvPr/>
        </p:nvPicPr>
        <p:blipFill rotWithShape="1">
          <a:blip r:embed="rId3">
            <a:alphaModFix/>
          </a:blip>
          <a:srcRect b="8369" l="8368" r="8368" t="8352"/>
          <a:stretch/>
        </p:blipFill>
        <p:spPr>
          <a:xfrm rot="-7844670">
            <a:off x="8066583" y="3619630"/>
            <a:ext cx="2278428" cy="2285879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" name="Google Shape;20;p59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2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63"/>
          <p:cNvPicPr preferRelativeResize="0"/>
          <p:nvPr/>
        </p:nvPicPr>
        <p:blipFill rotWithShape="1">
          <a:blip r:embed="rId2">
            <a:alphaModFix/>
          </a:blip>
          <a:srcRect b="3157" l="0" r="0" t="9604"/>
          <a:stretch/>
        </p:blipFill>
        <p:spPr>
          <a:xfrm rot="7929820">
            <a:off x="-1073401" y="-813726"/>
            <a:ext cx="2719374" cy="2377352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63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3">
  <p:cSld name="CUSTOM_16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6"/>
          <p:cNvSpPr txBox="1"/>
          <p:nvPr>
            <p:ph type="title"/>
          </p:nvPr>
        </p:nvSpPr>
        <p:spPr>
          <a:xfrm>
            <a:off x="4842575" y="1788525"/>
            <a:ext cx="34473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76"/>
          <p:cNvSpPr txBox="1"/>
          <p:nvPr>
            <p:ph idx="1" type="subTitle"/>
          </p:nvPr>
        </p:nvSpPr>
        <p:spPr>
          <a:xfrm>
            <a:off x="4842575" y="2531313"/>
            <a:ext cx="3333300" cy="12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" name="Google Shape;27;p76"/>
          <p:cNvPicPr preferRelativeResize="0"/>
          <p:nvPr/>
        </p:nvPicPr>
        <p:blipFill rotWithShape="1">
          <a:blip r:embed="rId2">
            <a:alphaModFix/>
          </a:blip>
          <a:srcRect b="3157" l="0" r="0" t="9604"/>
          <a:stretch/>
        </p:blipFill>
        <p:spPr>
          <a:xfrm flipH="1" rot="10800000">
            <a:off x="4737411" y="-1437123"/>
            <a:ext cx="2388306" cy="2087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">
  <p:cSld name="CUSTOM_6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9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9"/>
          <p:cNvSpPr txBox="1"/>
          <p:nvPr>
            <p:ph idx="1" type="subTitle"/>
          </p:nvPr>
        </p:nvSpPr>
        <p:spPr>
          <a:xfrm>
            <a:off x="710125" y="1844858"/>
            <a:ext cx="2191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9"/>
          <p:cNvSpPr txBox="1"/>
          <p:nvPr>
            <p:ph idx="2" type="subTitle"/>
          </p:nvPr>
        </p:nvSpPr>
        <p:spPr>
          <a:xfrm>
            <a:off x="710122" y="1452508"/>
            <a:ext cx="2191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32" name="Google Shape;32;p69"/>
          <p:cNvSpPr txBox="1"/>
          <p:nvPr>
            <p:ph idx="3" type="subTitle"/>
          </p:nvPr>
        </p:nvSpPr>
        <p:spPr>
          <a:xfrm>
            <a:off x="3476400" y="1844858"/>
            <a:ext cx="2191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9"/>
          <p:cNvSpPr txBox="1"/>
          <p:nvPr>
            <p:ph idx="4" type="subTitle"/>
          </p:nvPr>
        </p:nvSpPr>
        <p:spPr>
          <a:xfrm>
            <a:off x="3476397" y="1452508"/>
            <a:ext cx="2191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34" name="Google Shape;34;p69"/>
          <p:cNvSpPr txBox="1"/>
          <p:nvPr>
            <p:ph idx="5" type="subTitle"/>
          </p:nvPr>
        </p:nvSpPr>
        <p:spPr>
          <a:xfrm>
            <a:off x="6242675" y="1844858"/>
            <a:ext cx="2191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9"/>
          <p:cNvSpPr txBox="1"/>
          <p:nvPr>
            <p:ph idx="6" type="subTitle"/>
          </p:nvPr>
        </p:nvSpPr>
        <p:spPr>
          <a:xfrm>
            <a:off x="6242672" y="1452508"/>
            <a:ext cx="2191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36" name="Google Shape;36;p69"/>
          <p:cNvSpPr txBox="1"/>
          <p:nvPr>
            <p:ph idx="7" type="subTitle"/>
          </p:nvPr>
        </p:nvSpPr>
        <p:spPr>
          <a:xfrm>
            <a:off x="710125" y="3435050"/>
            <a:ext cx="2191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9"/>
          <p:cNvSpPr txBox="1"/>
          <p:nvPr>
            <p:ph idx="8" type="subTitle"/>
          </p:nvPr>
        </p:nvSpPr>
        <p:spPr>
          <a:xfrm>
            <a:off x="710122" y="3042700"/>
            <a:ext cx="2191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38" name="Google Shape;38;p69"/>
          <p:cNvSpPr txBox="1"/>
          <p:nvPr>
            <p:ph idx="9" type="subTitle"/>
          </p:nvPr>
        </p:nvSpPr>
        <p:spPr>
          <a:xfrm>
            <a:off x="3476400" y="3435050"/>
            <a:ext cx="2191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9"/>
          <p:cNvSpPr txBox="1"/>
          <p:nvPr>
            <p:ph idx="13" type="subTitle"/>
          </p:nvPr>
        </p:nvSpPr>
        <p:spPr>
          <a:xfrm>
            <a:off x="3476397" y="3042700"/>
            <a:ext cx="2191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40" name="Google Shape;40;p69"/>
          <p:cNvSpPr txBox="1"/>
          <p:nvPr>
            <p:ph idx="14" type="subTitle"/>
          </p:nvPr>
        </p:nvSpPr>
        <p:spPr>
          <a:xfrm>
            <a:off x="6242675" y="3435050"/>
            <a:ext cx="2191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9"/>
          <p:cNvSpPr txBox="1"/>
          <p:nvPr>
            <p:ph idx="15" type="subTitle"/>
          </p:nvPr>
        </p:nvSpPr>
        <p:spPr>
          <a:xfrm>
            <a:off x="6242672" y="3042700"/>
            <a:ext cx="2191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pic>
        <p:nvPicPr>
          <p:cNvPr id="42" name="Google Shape;42;p69"/>
          <p:cNvPicPr preferRelativeResize="0"/>
          <p:nvPr/>
        </p:nvPicPr>
        <p:blipFill rotWithShape="1">
          <a:blip r:embed="rId2">
            <a:alphaModFix/>
          </a:blip>
          <a:srcRect b="2661" l="0" r="0" t="7109"/>
          <a:stretch/>
        </p:blipFill>
        <p:spPr>
          <a:xfrm rot="-2224214">
            <a:off x="-1470735" y="3940097"/>
            <a:ext cx="2677036" cy="2677036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0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5" name="Google Shape;45;p60"/>
          <p:cNvPicPr preferRelativeResize="0"/>
          <p:nvPr/>
        </p:nvPicPr>
        <p:blipFill rotWithShape="1">
          <a:blip r:embed="rId2">
            <a:alphaModFix/>
          </a:blip>
          <a:srcRect b="8369" l="8368" r="8368" t="8352"/>
          <a:stretch/>
        </p:blipFill>
        <p:spPr>
          <a:xfrm flipH="1" rot="-2700000">
            <a:off x="-1361400" y="3614952"/>
            <a:ext cx="2278298" cy="2285935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6" name="Google Shape;46;p60"/>
          <p:cNvPicPr preferRelativeResize="0"/>
          <p:nvPr/>
        </p:nvPicPr>
        <p:blipFill rotWithShape="1">
          <a:blip r:embed="rId3">
            <a:alphaModFix/>
          </a:blip>
          <a:srcRect b="8369" l="8368" r="8368" t="8352"/>
          <a:stretch/>
        </p:blipFill>
        <p:spPr>
          <a:xfrm flipH="1" rot="-2955330">
            <a:off x="8066583" y="-868657"/>
            <a:ext cx="2278428" cy="2285879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 2">
  <p:cSld name="CUSTOM_6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3"/>
          <p:cNvSpPr txBox="1"/>
          <p:nvPr>
            <p:ph idx="1" type="subTitle"/>
          </p:nvPr>
        </p:nvSpPr>
        <p:spPr>
          <a:xfrm>
            <a:off x="2288102" y="2042450"/>
            <a:ext cx="18864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3"/>
          <p:cNvSpPr txBox="1"/>
          <p:nvPr>
            <p:ph idx="2" type="subTitle"/>
          </p:nvPr>
        </p:nvSpPr>
        <p:spPr>
          <a:xfrm>
            <a:off x="2288100" y="1651275"/>
            <a:ext cx="1886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0" name="Google Shape;50;p73"/>
          <p:cNvSpPr txBox="1"/>
          <p:nvPr>
            <p:ph idx="3" type="subTitle"/>
          </p:nvPr>
        </p:nvSpPr>
        <p:spPr>
          <a:xfrm>
            <a:off x="5665877" y="2042450"/>
            <a:ext cx="18864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3"/>
          <p:cNvSpPr txBox="1"/>
          <p:nvPr>
            <p:ph idx="4" type="subTitle"/>
          </p:nvPr>
        </p:nvSpPr>
        <p:spPr>
          <a:xfrm>
            <a:off x="5665875" y="1651275"/>
            <a:ext cx="1886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2" name="Google Shape;52;p73"/>
          <p:cNvSpPr txBox="1"/>
          <p:nvPr>
            <p:ph idx="5" type="subTitle"/>
          </p:nvPr>
        </p:nvSpPr>
        <p:spPr>
          <a:xfrm>
            <a:off x="2288102" y="3640075"/>
            <a:ext cx="18864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3"/>
          <p:cNvSpPr txBox="1"/>
          <p:nvPr>
            <p:ph idx="6" type="subTitle"/>
          </p:nvPr>
        </p:nvSpPr>
        <p:spPr>
          <a:xfrm>
            <a:off x="2288100" y="3248900"/>
            <a:ext cx="1886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4" name="Google Shape;54;p73"/>
          <p:cNvSpPr txBox="1"/>
          <p:nvPr>
            <p:ph idx="7" type="subTitle"/>
          </p:nvPr>
        </p:nvSpPr>
        <p:spPr>
          <a:xfrm>
            <a:off x="5665877" y="3640075"/>
            <a:ext cx="18864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3"/>
          <p:cNvSpPr txBox="1"/>
          <p:nvPr>
            <p:ph idx="8" type="subTitle"/>
          </p:nvPr>
        </p:nvSpPr>
        <p:spPr>
          <a:xfrm>
            <a:off x="5665875" y="3248900"/>
            <a:ext cx="1886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pic>
        <p:nvPicPr>
          <p:cNvPr id="56" name="Google Shape;56;p73"/>
          <p:cNvPicPr preferRelativeResize="0"/>
          <p:nvPr/>
        </p:nvPicPr>
        <p:blipFill rotWithShape="1">
          <a:blip r:embed="rId2">
            <a:alphaModFix/>
          </a:blip>
          <a:srcRect b="0" l="2033" r="2033" t="0"/>
          <a:stretch/>
        </p:blipFill>
        <p:spPr>
          <a:xfrm rot="-8100000">
            <a:off x="-2252663" y="3907211"/>
            <a:ext cx="3948626" cy="3948626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7" name="Google Shape;57;p73"/>
          <p:cNvPicPr preferRelativeResize="0"/>
          <p:nvPr/>
        </p:nvPicPr>
        <p:blipFill rotWithShape="1">
          <a:blip r:embed="rId3">
            <a:alphaModFix/>
          </a:blip>
          <a:srcRect b="0" l="2033" r="2033" t="0"/>
          <a:stretch/>
        </p:blipFill>
        <p:spPr>
          <a:xfrm rot="-8100000">
            <a:off x="7608587" y="-2194664"/>
            <a:ext cx="3948626" cy="3948626"/>
          </a:xfrm>
          <a:prstGeom prst="ellipse">
            <a:avLst/>
          </a:prstGeom>
          <a:noFill/>
          <a:ln>
            <a:noFill/>
          </a:ln>
        </p:spPr>
      </p:pic>
      <p:sp>
        <p:nvSpPr>
          <p:cNvPr id="58" name="Google Shape;58;p73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">
  <p:cSld name="CUSTOM_2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61"/>
          <p:cNvPicPr preferRelativeResize="0"/>
          <p:nvPr/>
        </p:nvPicPr>
        <p:blipFill rotWithShape="1">
          <a:blip r:embed="rId2">
            <a:alphaModFix/>
          </a:blip>
          <a:srcRect b="15323" l="14463" r="13897" t="13038"/>
          <a:stretch/>
        </p:blipFill>
        <p:spPr>
          <a:xfrm>
            <a:off x="-1209400" y="-531950"/>
            <a:ext cx="2334000" cy="2341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1" name="Google Shape;61;p61"/>
          <p:cNvPicPr preferRelativeResize="0"/>
          <p:nvPr/>
        </p:nvPicPr>
        <p:blipFill rotWithShape="1">
          <a:blip r:embed="rId3">
            <a:alphaModFix/>
          </a:blip>
          <a:srcRect b="15323" l="14463" r="13897" t="13038"/>
          <a:stretch/>
        </p:blipFill>
        <p:spPr>
          <a:xfrm rot="377240">
            <a:off x="8037007" y="3695708"/>
            <a:ext cx="2333938" cy="234179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2" name="Google Shape;62;p61"/>
          <p:cNvSpPr txBox="1"/>
          <p:nvPr>
            <p:ph idx="1" type="subTitle"/>
          </p:nvPr>
        </p:nvSpPr>
        <p:spPr>
          <a:xfrm>
            <a:off x="1566238" y="1847562"/>
            <a:ext cx="26289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1"/>
          <p:cNvSpPr txBox="1"/>
          <p:nvPr>
            <p:ph idx="2" type="subTitle"/>
          </p:nvPr>
        </p:nvSpPr>
        <p:spPr>
          <a:xfrm>
            <a:off x="1566238" y="1451587"/>
            <a:ext cx="26289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64" name="Google Shape;64;p61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61"/>
          <p:cNvSpPr txBox="1"/>
          <p:nvPr>
            <p:ph idx="3" type="subTitle"/>
          </p:nvPr>
        </p:nvSpPr>
        <p:spPr>
          <a:xfrm>
            <a:off x="4948925" y="1847562"/>
            <a:ext cx="26289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61"/>
          <p:cNvSpPr txBox="1"/>
          <p:nvPr>
            <p:ph idx="4" type="subTitle"/>
          </p:nvPr>
        </p:nvSpPr>
        <p:spPr>
          <a:xfrm>
            <a:off x="4948900" y="1451587"/>
            <a:ext cx="26289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67" name="Google Shape;67;p61"/>
          <p:cNvSpPr txBox="1"/>
          <p:nvPr>
            <p:ph idx="5" type="subTitle"/>
          </p:nvPr>
        </p:nvSpPr>
        <p:spPr>
          <a:xfrm>
            <a:off x="1566238" y="3486387"/>
            <a:ext cx="26289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61"/>
          <p:cNvSpPr txBox="1"/>
          <p:nvPr>
            <p:ph idx="6" type="subTitle"/>
          </p:nvPr>
        </p:nvSpPr>
        <p:spPr>
          <a:xfrm>
            <a:off x="1566238" y="3090412"/>
            <a:ext cx="26289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69" name="Google Shape;69;p61"/>
          <p:cNvSpPr txBox="1"/>
          <p:nvPr>
            <p:ph idx="7" type="subTitle"/>
          </p:nvPr>
        </p:nvSpPr>
        <p:spPr>
          <a:xfrm>
            <a:off x="4948925" y="3486387"/>
            <a:ext cx="26289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1"/>
          <p:cNvSpPr txBox="1"/>
          <p:nvPr>
            <p:ph idx="8" type="subTitle"/>
          </p:nvPr>
        </p:nvSpPr>
        <p:spPr>
          <a:xfrm>
            <a:off x="4948900" y="3090412"/>
            <a:ext cx="26289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Lato Black"/>
              <a:buNone/>
              <a:defRPr sz="2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2"/>
          <p:cNvSpPr txBox="1"/>
          <p:nvPr>
            <p:ph type="title"/>
          </p:nvPr>
        </p:nvSpPr>
        <p:spPr>
          <a:xfrm>
            <a:off x="710125" y="445025"/>
            <a:ext cx="772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b="0" i="0" sz="30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2"/>
          <p:cNvSpPr txBox="1"/>
          <p:nvPr>
            <p:ph idx="1" type="body"/>
          </p:nvPr>
        </p:nvSpPr>
        <p:spPr>
          <a:xfrm>
            <a:off x="710125" y="1152475"/>
            <a:ext cx="7723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9.png"/><Relationship Id="rId4" Type="http://schemas.openxmlformats.org/officeDocument/2006/relationships/image" Target="../media/image4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1.png"/><Relationship Id="rId4" Type="http://schemas.openxmlformats.org/officeDocument/2006/relationships/image" Target="../media/image4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6.png"/><Relationship Id="rId4" Type="http://schemas.openxmlformats.org/officeDocument/2006/relationships/image" Target="../media/image4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2.png"/><Relationship Id="rId4" Type="http://schemas.openxmlformats.org/officeDocument/2006/relationships/image" Target="../media/image3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0.png"/><Relationship Id="rId4" Type="http://schemas.openxmlformats.org/officeDocument/2006/relationships/image" Target="../media/image2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3.png"/><Relationship Id="rId4" Type="http://schemas.openxmlformats.org/officeDocument/2006/relationships/image" Target="../media/image3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4.png"/><Relationship Id="rId4" Type="http://schemas.openxmlformats.org/officeDocument/2006/relationships/image" Target="../media/image3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8.png"/><Relationship Id="rId4" Type="http://schemas.openxmlformats.org/officeDocument/2006/relationships/image" Target="../media/image4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3.png"/><Relationship Id="rId4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"/>
          <p:cNvSpPr txBox="1"/>
          <p:nvPr>
            <p:ph type="ctrTitle"/>
          </p:nvPr>
        </p:nvSpPr>
        <p:spPr>
          <a:xfrm>
            <a:off x="311450" y="572250"/>
            <a:ext cx="4964400" cy="21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b="1" sz="3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0"/>
              <a:t>What is a Stroke?</a:t>
            </a:r>
            <a:endParaRPr b="1" sz="4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0"/>
              <a:t>Disease Detection and Prediction</a:t>
            </a:r>
            <a:endParaRPr b="1" sz="4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93" name="Google Shape;193;p1"/>
          <p:cNvSpPr txBox="1"/>
          <p:nvPr>
            <p:ph idx="1" type="subTitle"/>
          </p:nvPr>
        </p:nvSpPr>
        <p:spPr>
          <a:xfrm>
            <a:off x="845769" y="3310632"/>
            <a:ext cx="3726231" cy="127033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GROUP 4: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Yi Ren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b="1" lang="en" sz="120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Beatrice Nicole Tanlapco 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b="1" lang="en" sz="120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Victor Ehizonomen</a:t>
            </a:r>
            <a:endParaRPr b="1" sz="120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br>
              <a:rPr lang="en"/>
            </a:br>
            <a:br>
              <a:rPr lang="en"/>
            </a:b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94" name="Google Shape;194;p1"/>
          <p:cNvSpPr txBox="1"/>
          <p:nvPr>
            <p:ph idx="4294967295" type="title"/>
          </p:nvPr>
        </p:nvSpPr>
        <p:spPr>
          <a:xfrm flipH="1">
            <a:off x="3903648" y="4794075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2300"/>
              <a:t>1</a:t>
            </a:r>
            <a:endParaRPr sz="2300"/>
          </a:p>
        </p:txBody>
      </p:sp>
      <p:pic>
        <p:nvPicPr>
          <p:cNvPr id="195" name="Google Shape;19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87153" y="215153"/>
            <a:ext cx="3794171" cy="4365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"/>
          <p:cNvSpPr txBox="1"/>
          <p:nvPr>
            <p:ph type="title"/>
          </p:nvPr>
        </p:nvSpPr>
        <p:spPr>
          <a:xfrm>
            <a:off x="944794" y="208751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Data Analysis Process</a:t>
            </a:r>
            <a:endParaRPr/>
          </a:p>
        </p:txBody>
      </p:sp>
      <p:pic>
        <p:nvPicPr>
          <p:cNvPr id="316" name="Google Shape;31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2156" y="1189529"/>
            <a:ext cx="5923370" cy="2913134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"/>
          <p:cNvSpPr txBox="1"/>
          <p:nvPr/>
        </p:nvSpPr>
        <p:spPr>
          <a:xfrm>
            <a:off x="133560" y="4284320"/>
            <a:ext cx="887687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		                                         Figure 13 :  Stroke by Ever Married</a:t>
            </a:r>
            <a:endParaRPr b="0" i="0" sz="10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8" name="Google Shape;318;p3"/>
          <p:cNvGrpSpPr/>
          <p:nvPr/>
        </p:nvGrpSpPr>
        <p:grpSpPr>
          <a:xfrm>
            <a:off x="2366886" y="265277"/>
            <a:ext cx="475480" cy="439848"/>
            <a:chOff x="-25018184" y="3807432"/>
            <a:chExt cx="468223" cy="432198"/>
          </a:xfrm>
        </p:grpSpPr>
        <p:sp>
          <p:nvSpPr>
            <p:cNvPr id="319" name="Google Shape;319;p3"/>
            <p:cNvSpPr/>
            <p:nvPr/>
          </p:nvSpPr>
          <p:spPr>
            <a:xfrm>
              <a:off x="-25018184" y="3881906"/>
              <a:ext cx="468223" cy="300332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-25018184" y="3807432"/>
              <a:ext cx="122045" cy="119691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-24904877" y="4212739"/>
              <a:ext cx="242826" cy="26891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2" name="Google Shape;322;p3"/>
          <p:cNvSpPr txBox="1"/>
          <p:nvPr/>
        </p:nvSpPr>
        <p:spPr>
          <a:xfrm flipH="1">
            <a:off x="3943799" y="4795249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ato Black"/>
              <a:buNone/>
            </a:pPr>
            <a:r>
              <a:rPr b="0" i="0" lang="en" sz="23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10</a:t>
            </a:r>
            <a:endParaRPr b="0" i="0" sz="2300" u="none" cap="none" strike="noStrike">
              <a:solidFill>
                <a:schemeClr val="dk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"/>
          <p:cNvSpPr txBox="1"/>
          <p:nvPr>
            <p:ph type="title"/>
          </p:nvPr>
        </p:nvSpPr>
        <p:spPr>
          <a:xfrm>
            <a:off x="710100" y="160199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Data Analysis Process</a:t>
            </a:r>
            <a:br>
              <a:rPr lang="en"/>
            </a:br>
            <a:r>
              <a:rPr lang="en" sz="2000">
                <a:solidFill>
                  <a:srgbClr val="F6C300"/>
                </a:solidFill>
              </a:rPr>
              <a:t>c. </a:t>
            </a:r>
            <a:r>
              <a:rPr b="1" lang="en" sz="2000">
                <a:solidFill>
                  <a:srgbClr val="F6C300"/>
                </a:solidFill>
              </a:rPr>
              <a:t>Handling </a:t>
            </a:r>
            <a:r>
              <a:rPr b="1" lang="en" sz="2000">
                <a:solidFill>
                  <a:srgbClr val="F6C300"/>
                </a:solidFill>
              </a:rPr>
              <a:t>Unbalanced</a:t>
            </a:r>
            <a:r>
              <a:rPr b="1" lang="en" sz="2000">
                <a:solidFill>
                  <a:srgbClr val="F6C300"/>
                </a:solidFill>
              </a:rPr>
              <a:t> Data (SMOTE)</a:t>
            </a:r>
            <a:endParaRPr sz="2000"/>
          </a:p>
        </p:txBody>
      </p:sp>
      <p:grpSp>
        <p:nvGrpSpPr>
          <p:cNvPr id="328" name="Google Shape;328;p5"/>
          <p:cNvGrpSpPr/>
          <p:nvPr/>
        </p:nvGrpSpPr>
        <p:grpSpPr>
          <a:xfrm>
            <a:off x="2175412" y="204853"/>
            <a:ext cx="475483" cy="463591"/>
            <a:chOff x="-27994275" y="3697927"/>
            <a:chExt cx="468226" cy="456515"/>
          </a:xfrm>
        </p:grpSpPr>
        <p:sp>
          <p:nvSpPr>
            <p:cNvPr id="329" name="Google Shape;329;p5"/>
            <p:cNvSpPr/>
            <p:nvPr/>
          </p:nvSpPr>
          <p:spPr>
            <a:xfrm>
              <a:off x="-27793612" y="3917588"/>
              <a:ext cx="133779" cy="99658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-27994275" y="3697927"/>
              <a:ext cx="468226" cy="456515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31" name="Google Shape;33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806308"/>
            <a:ext cx="5623965" cy="2636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65098" y="1694529"/>
            <a:ext cx="5178902" cy="2783658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5"/>
          <p:cNvSpPr txBox="1"/>
          <p:nvPr/>
        </p:nvSpPr>
        <p:spPr>
          <a:xfrm>
            <a:off x="133560" y="4442528"/>
            <a:ext cx="887687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                           Figure 14 : Stroke Proportion Before SMOTE	                              Figure 15 :  Stroke Proportion After SMOTE</a:t>
            </a:r>
            <a:endParaRPr b="0" i="0" sz="10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5"/>
          <p:cNvSpPr txBox="1"/>
          <p:nvPr/>
        </p:nvSpPr>
        <p:spPr>
          <a:xfrm>
            <a:off x="2729039" y="1218153"/>
            <a:ext cx="57898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Synthetic Minority Oversampling Technique</a:t>
            </a:r>
            <a:endParaRPr b="1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5"/>
          <p:cNvSpPr/>
          <p:nvPr/>
        </p:nvSpPr>
        <p:spPr>
          <a:xfrm>
            <a:off x="2603552" y="1304991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5"/>
          <p:cNvSpPr txBox="1"/>
          <p:nvPr/>
        </p:nvSpPr>
        <p:spPr>
          <a:xfrm flipH="1">
            <a:off x="4093800" y="4809745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ato Black"/>
              <a:buNone/>
            </a:pPr>
            <a:r>
              <a:rPr b="0" i="0" lang="en" sz="23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11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af06fa5ed6_0_0"/>
          <p:cNvSpPr txBox="1"/>
          <p:nvPr>
            <p:ph type="title"/>
          </p:nvPr>
        </p:nvSpPr>
        <p:spPr>
          <a:xfrm>
            <a:off x="428125" y="681149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Data Analysis Process</a:t>
            </a:r>
            <a:br>
              <a:rPr lang="en"/>
            </a:br>
            <a:r>
              <a:rPr lang="en" sz="2000">
                <a:solidFill>
                  <a:srgbClr val="F6C300"/>
                </a:solidFill>
              </a:rPr>
              <a:t>c. </a:t>
            </a:r>
            <a:r>
              <a:rPr b="1" lang="en" sz="2000">
                <a:solidFill>
                  <a:srgbClr val="F6C300"/>
                </a:solidFill>
              </a:rPr>
              <a:t>Modeling</a:t>
            </a:r>
            <a:endParaRPr sz="2000"/>
          </a:p>
        </p:txBody>
      </p:sp>
      <p:sp>
        <p:nvSpPr>
          <p:cNvPr id="342" name="Google Shape;342;gaf06fa5ed6_0_0"/>
          <p:cNvSpPr txBox="1"/>
          <p:nvPr>
            <p:ph idx="4294967295" type="title"/>
          </p:nvPr>
        </p:nvSpPr>
        <p:spPr>
          <a:xfrm flipH="1">
            <a:off x="4160342" y="4623391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2300"/>
              <a:t>12</a:t>
            </a:r>
            <a:endParaRPr sz="2300"/>
          </a:p>
        </p:txBody>
      </p:sp>
      <p:sp>
        <p:nvSpPr>
          <p:cNvPr id="343" name="Google Shape;343;gaf06fa5ed6_0_0"/>
          <p:cNvSpPr txBox="1"/>
          <p:nvPr/>
        </p:nvSpPr>
        <p:spPr>
          <a:xfrm>
            <a:off x="2881269" y="1642961"/>
            <a:ext cx="57898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Comparison of different methods</a:t>
            </a:r>
            <a:endParaRPr b="1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4" name="Google Shape;344;gaf06fa5ed6_0_0"/>
          <p:cNvSpPr/>
          <p:nvPr/>
        </p:nvSpPr>
        <p:spPr>
          <a:xfrm>
            <a:off x="2750169" y="1729799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45" name="Google Shape;345;gaf06fa5ed6_0_0"/>
          <p:cNvGraphicFramePr/>
          <p:nvPr/>
        </p:nvGraphicFramePr>
        <p:xfrm>
          <a:off x="306031" y="21693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{079C1754-D68D-4460-80DC-DA2D744977CC}</a:tableStyleId>
              </a:tblPr>
              <a:tblGrid>
                <a:gridCol w="1435275"/>
                <a:gridCol w="1019125"/>
                <a:gridCol w="985350"/>
                <a:gridCol w="1333125"/>
                <a:gridCol w="1128175"/>
                <a:gridCol w="878725"/>
                <a:gridCol w="1188225"/>
              </a:tblGrid>
              <a:tr h="41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Decision Tree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Random Forest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Support Vector Machine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Logistic Regression</a:t>
                      </a:r>
                      <a:endParaRPr/>
                    </a:p>
                  </a:txBody>
                  <a:tcPr marT="45725" marB="45725" marR="91450" marL="91450">
                    <a:gradFill>
                      <a:gsLst>
                        <a:gs pos="0">
                          <a:srgbClr val="FFFDF5"/>
                        </a:gs>
                        <a:gs pos="74000">
                          <a:srgbClr val="FFEEAC"/>
                        </a:gs>
                        <a:gs pos="83000">
                          <a:srgbClr val="FFEEAC"/>
                        </a:gs>
                        <a:gs pos="100000">
                          <a:srgbClr val="FFF3C7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KNN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Naïve Bayes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63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>
                          <a:solidFill>
                            <a:schemeClr val="dk1"/>
                          </a:solidFill>
                        </a:rPr>
                        <a:t>Recall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0.41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0.47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0.82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0.85</a:t>
                      </a:r>
                      <a:endParaRPr/>
                    </a:p>
                  </a:txBody>
                  <a:tcPr marT="45725" marB="45725" marR="91450" marL="91450">
                    <a:gradFill>
                      <a:gsLst>
                        <a:gs pos="0">
                          <a:srgbClr val="FFFDF5"/>
                        </a:gs>
                        <a:gs pos="74000">
                          <a:srgbClr val="FFEEAC"/>
                        </a:gs>
                        <a:gs pos="83000">
                          <a:srgbClr val="FFEEAC"/>
                        </a:gs>
                        <a:gs pos="100000">
                          <a:srgbClr val="FFF3C7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0.55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0.88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25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dk1"/>
                          </a:solidFill>
                        </a:rPr>
                        <a:t>Precision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0.79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0.81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0.73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0.77</a:t>
                      </a:r>
                      <a:endParaRPr/>
                    </a:p>
                  </a:txBody>
                  <a:tcPr marT="45725" marB="45725" marR="91450" marL="91450">
                    <a:gradFill>
                      <a:gsLst>
                        <a:gs pos="0">
                          <a:srgbClr val="FFFDF5"/>
                        </a:gs>
                        <a:gs pos="74000">
                          <a:srgbClr val="FFEEAC"/>
                        </a:gs>
                        <a:gs pos="83000">
                          <a:srgbClr val="FFEEAC"/>
                        </a:gs>
                        <a:gs pos="100000">
                          <a:srgbClr val="FFF3C7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0.74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0.73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25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dk1"/>
                          </a:solidFill>
                        </a:rPr>
                        <a:t>F1 Score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0.54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0.59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0.78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0.81</a:t>
                      </a:r>
                      <a:endParaRPr/>
                    </a:p>
                  </a:txBody>
                  <a:tcPr marT="45725" marB="45725" marR="91450" marL="91450">
                    <a:gradFill>
                      <a:gsLst>
                        <a:gs pos="0">
                          <a:srgbClr val="FFFDF5"/>
                        </a:gs>
                        <a:gs pos="74000">
                          <a:srgbClr val="FFEEAC"/>
                        </a:gs>
                        <a:gs pos="83000">
                          <a:srgbClr val="FFEEAC"/>
                        </a:gs>
                        <a:gs pos="100000">
                          <a:srgbClr val="FFF3C7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0.63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0.80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25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dk1"/>
                          </a:solidFill>
                        </a:rPr>
                        <a:t>Accuracy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0.65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0.68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0.76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0.80</a:t>
                      </a:r>
                      <a:endParaRPr/>
                    </a:p>
                  </a:txBody>
                  <a:tcPr marT="45725" marB="45725" marR="91450" marL="91450">
                    <a:gradFill>
                      <a:gsLst>
                        <a:gs pos="0">
                          <a:srgbClr val="FFFDF5"/>
                        </a:gs>
                        <a:gs pos="74000">
                          <a:srgbClr val="FFEEAC"/>
                        </a:gs>
                        <a:gs pos="83000">
                          <a:srgbClr val="FFEEAC"/>
                        </a:gs>
                        <a:gs pos="100000">
                          <a:srgbClr val="FFF3C7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0.68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0.77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pSp>
        <p:nvGrpSpPr>
          <p:cNvPr id="346" name="Google Shape;346;gaf06fa5ed6_0_0"/>
          <p:cNvGrpSpPr/>
          <p:nvPr/>
        </p:nvGrpSpPr>
        <p:grpSpPr>
          <a:xfrm>
            <a:off x="1886592" y="725804"/>
            <a:ext cx="475483" cy="463591"/>
            <a:chOff x="-27994275" y="3697927"/>
            <a:chExt cx="468226" cy="456515"/>
          </a:xfrm>
        </p:grpSpPr>
        <p:sp>
          <p:nvSpPr>
            <p:cNvPr id="347" name="Google Shape;347;gaf06fa5ed6_0_0"/>
            <p:cNvSpPr/>
            <p:nvPr/>
          </p:nvSpPr>
          <p:spPr>
            <a:xfrm>
              <a:off x="-27793612" y="3917588"/>
              <a:ext cx="133779" cy="99658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gaf06fa5ed6_0_0"/>
            <p:cNvSpPr/>
            <p:nvPr/>
          </p:nvSpPr>
          <p:spPr>
            <a:xfrm>
              <a:off x="-27994275" y="3697927"/>
              <a:ext cx="468226" cy="456515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6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Data Analysis Process</a:t>
            </a:r>
            <a:endParaRPr/>
          </a:p>
        </p:txBody>
      </p:sp>
      <p:grpSp>
        <p:nvGrpSpPr>
          <p:cNvPr id="354" name="Google Shape;354;p6"/>
          <p:cNvGrpSpPr/>
          <p:nvPr/>
        </p:nvGrpSpPr>
        <p:grpSpPr>
          <a:xfrm>
            <a:off x="2111317" y="407154"/>
            <a:ext cx="475483" cy="463591"/>
            <a:chOff x="-27994275" y="3697927"/>
            <a:chExt cx="468226" cy="456515"/>
          </a:xfrm>
        </p:grpSpPr>
        <p:sp>
          <p:nvSpPr>
            <p:cNvPr id="355" name="Google Shape;355;p6"/>
            <p:cNvSpPr/>
            <p:nvPr/>
          </p:nvSpPr>
          <p:spPr>
            <a:xfrm>
              <a:off x="-27793612" y="3917588"/>
              <a:ext cx="133779" cy="99658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6"/>
            <p:cNvSpPr/>
            <p:nvPr/>
          </p:nvSpPr>
          <p:spPr>
            <a:xfrm>
              <a:off x="-27994275" y="3697927"/>
              <a:ext cx="468226" cy="456515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57" name="Google Shape;35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24366"/>
            <a:ext cx="4316277" cy="3288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16277" y="1224366"/>
            <a:ext cx="4827723" cy="3288914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6"/>
          <p:cNvSpPr txBox="1"/>
          <p:nvPr/>
        </p:nvSpPr>
        <p:spPr>
          <a:xfrm>
            <a:off x="133560" y="4442528"/>
            <a:ext cx="887687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                           Figure 16 : Accuracy for Different Models	                                                    Figure 17 :  F1 Score for Different Models</a:t>
            </a:r>
            <a:endParaRPr b="0" i="0" sz="10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6"/>
          <p:cNvSpPr txBox="1"/>
          <p:nvPr/>
        </p:nvSpPr>
        <p:spPr>
          <a:xfrm flipH="1">
            <a:off x="4140693" y="4804600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ato Black"/>
              <a:buNone/>
            </a:pPr>
            <a:r>
              <a:rPr b="0" i="0" lang="en" sz="23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13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"/>
          <p:cNvSpPr txBox="1"/>
          <p:nvPr>
            <p:ph type="title"/>
          </p:nvPr>
        </p:nvSpPr>
        <p:spPr>
          <a:xfrm>
            <a:off x="522556" y="161854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Data Analysis Process</a:t>
            </a:r>
            <a:endParaRPr/>
          </a:p>
        </p:txBody>
      </p:sp>
      <p:grpSp>
        <p:nvGrpSpPr>
          <p:cNvPr id="366" name="Google Shape;366;p8"/>
          <p:cNvGrpSpPr/>
          <p:nvPr/>
        </p:nvGrpSpPr>
        <p:grpSpPr>
          <a:xfrm>
            <a:off x="1898038" y="212568"/>
            <a:ext cx="475483" cy="463591"/>
            <a:chOff x="-27994275" y="3697927"/>
            <a:chExt cx="468226" cy="456515"/>
          </a:xfrm>
        </p:grpSpPr>
        <p:sp>
          <p:nvSpPr>
            <p:cNvPr id="367" name="Google Shape;367;p8"/>
            <p:cNvSpPr/>
            <p:nvPr/>
          </p:nvSpPr>
          <p:spPr>
            <a:xfrm>
              <a:off x="-27793612" y="3917588"/>
              <a:ext cx="133779" cy="99658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-27994275" y="3697927"/>
              <a:ext cx="468226" cy="456515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9" name="Google Shape;369;p8"/>
          <p:cNvSpPr txBox="1"/>
          <p:nvPr/>
        </p:nvSpPr>
        <p:spPr>
          <a:xfrm>
            <a:off x="2201330" y="951374"/>
            <a:ext cx="57898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Chose Logistic Regression as our predicting model</a:t>
            </a:r>
            <a:endParaRPr b="1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0" name="Google Shape;370;p8"/>
          <p:cNvSpPr/>
          <p:nvPr/>
        </p:nvSpPr>
        <p:spPr>
          <a:xfrm>
            <a:off x="2070230" y="1038212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1" name="Google Shape;37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058" y="1345990"/>
            <a:ext cx="5144250" cy="2940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48017" y="1259151"/>
            <a:ext cx="1589306" cy="2833692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8"/>
          <p:cNvSpPr txBox="1"/>
          <p:nvPr/>
        </p:nvSpPr>
        <p:spPr>
          <a:xfrm>
            <a:off x="133560" y="4442528"/>
            <a:ext cx="887687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                           Figure 18 : Logistic Regression Confusion Matrix	                        Figure 19 :  Predicted Result for Last 100 Rows </a:t>
            </a:r>
            <a:endParaRPr b="0" i="0" sz="10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8"/>
          <p:cNvSpPr txBox="1"/>
          <p:nvPr/>
        </p:nvSpPr>
        <p:spPr>
          <a:xfrm flipH="1">
            <a:off x="4257923" y="4785450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ato Black"/>
              <a:buNone/>
            </a:pPr>
            <a:r>
              <a:rPr b="0" i="0" lang="en" sz="23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14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6"/>
          <p:cNvSpPr txBox="1"/>
          <p:nvPr>
            <p:ph type="title"/>
          </p:nvPr>
        </p:nvSpPr>
        <p:spPr>
          <a:xfrm>
            <a:off x="1303227" y="451911"/>
            <a:ext cx="43398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80" name="Google Shape;380;p16"/>
          <p:cNvSpPr txBox="1"/>
          <p:nvPr>
            <p:ph idx="1" type="subTitle"/>
          </p:nvPr>
        </p:nvSpPr>
        <p:spPr>
          <a:xfrm>
            <a:off x="963974" y="1633471"/>
            <a:ext cx="5067900" cy="31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Best model: Logistic Regression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Higher risk patients: </a:t>
            </a:r>
            <a:endParaRPr/>
          </a:p>
          <a:p>
            <a:pPr indent="2857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&gt; 40 years old</a:t>
            </a:r>
            <a:endParaRPr/>
          </a:p>
          <a:p>
            <a:pPr indent="-171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High Hypertension</a:t>
            </a:r>
            <a:endParaRPr/>
          </a:p>
          <a:p>
            <a:pPr indent="-171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High Heart Disease</a:t>
            </a:r>
            <a:endParaRPr/>
          </a:p>
          <a:p>
            <a:pPr indent="-171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Smoked users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Bias issues on dataset:</a:t>
            </a:r>
            <a:endParaRPr/>
          </a:p>
          <a:p>
            <a:pPr indent="2857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Small amount of data in dataset</a:t>
            </a:r>
            <a:endParaRPr/>
          </a:p>
          <a:p>
            <a:pPr indent="-171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Unbalanced</a:t>
            </a:r>
            <a:r>
              <a:rPr lang="en"/>
              <a:t> dataset</a:t>
            </a:r>
            <a:endParaRPr/>
          </a:p>
          <a:p>
            <a:pPr indent="-171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Less various predictors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grpSp>
        <p:nvGrpSpPr>
          <p:cNvPr id="381" name="Google Shape;381;p16"/>
          <p:cNvGrpSpPr/>
          <p:nvPr/>
        </p:nvGrpSpPr>
        <p:grpSpPr>
          <a:xfrm>
            <a:off x="624722" y="2128370"/>
            <a:ext cx="339253" cy="339253"/>
            <a:chOff x="1121014" y="2556782"/>
            <a:chExt cx="481825" cy="481825"/>
          </a:xfrm>
        </p:grpSpPr>
        <p:sp>
          <p:nvSpPr>
            <p:cNvPr id="382" name="Google Shape;382;p16"/>
            <p:cNvSpPr/>
            <p:nvPr/>
          </p:nvSpPr>
          <p:spPr>
            <a:xfrm>
              <a:off x="1279639" y="2716782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6"/>
            <p:cNvSpPr/>
            <p:nvPr/>
          </p:nvSpPr>
          <p:spPr>
            <a:xfrm>
              <a:off x="1121014" y="2556782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4" name="Google Shape;384;p16"/>
          <p:cNvGrpSpPr/>
          <p:nvPr/>
        </p:nvGrpSpPr>
        <p:grpSpPr>
          <a:xfrm>
            <a:off x="624729" y="1633467"/>
            <a:ext cx="339253" cy="339253"/>
            <a:chOff x="-1669021" y="2556782"/>
            <a:chExt cx="481825" cy="481825"/>
          </a:xfrm>
        </p:grpSpPr>
        <p:sp>
          <p:nvSpPr>
            <p:cNvPr id="385" name="Google Shape;385;p16"/>
            <p:cNvSpPr/>
            <p:nvPr/>
          </p:nvSpPr>
          <p:spPr>
            <a:xfrm>
              <a:off x="-1669021" y="2556782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6"/>
            <p:cNvSpPr/>
            <p:nvPr/>
          </p:nvSpPr>
          <p:spPr>
            <a:xfrm>
              <a:off x="-1522071" y="2734832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7" name="Google Shape;387;p16"/>
          <p:cNvGrpSpPr/>
          <p:nvPr/>
        </p:nvGrpSpPr>
        <p:grpSpPr>
          <a:xfrm>
            <a:off x="624722" y="3383234"/>
            <a:ext cx="339253" cy="339253"/>
            <a:chOff x="1121014" y="2556782"/>
            <a:chExt cx="481825" cy="481825"/>
          </a:xfrm>
        </p:grpSpPr>
        <p:sp>
          <p:nvSpPr>
            <p:cNvPr id="388" name="Google Shape;388;p16"/>
            <p:cNvSpPr/>
            <p:nvPr/>
          </p:nvSpPr>
          <p:spPr>
            <a:xfrm>
              <a:off x="1279639" y="2716782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6"/>
            <p:cNvSpPr/>
            <p:nvPr/>
          </p:nvSpPr>
          <p:spPr>
            <a:xfrm>
              <a:off x="1121014" y="2556782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0" name="Google Shape;390;p16"/>
          <p:cNvSpPr/>
          <p:nvPr/>
        </p:nvSpPr>
        <p:spPr>
          <a:xfrm>
            <a:off x="1092036" y="2397213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6"/>
          <p:cNvSpPr/>
          <p:nvPr/>
        </p:nvSpPr>
        <p:spPr>
          <a:xfrm>
            <a:off x="1092036" y="2609738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16"/>
          <p:cNvSpPr/>
          <p:nvPr/>
        </p:nvSpPr>
        <p:spPr>
          <a:xfrm>
            <a:off x="1092036" y="2822263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16"/>
          <p:cNvSpPr/>
          <p:nvPr/>
        </p:nvSpPr>
        <p:spPr>
          <a:xfrm>
            <a:off x="1092036" y="3034788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16"/>
          <p:cNvSpPr/>
          <p:nvPr/>
        </p:nvSpPr>
        <p:spPr>
          <a:xfrm>
            <a:off x="1088349" y="3672904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16"/>
          <p:cNvSpPr/>
          <p:nvPr/>
        </p:nvSpPr>
        <p:spPr>
          <a:xfrm>
            <a:off x="1088349" y="3915262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16"/>
          <p:cNvSpPr txBox="1"/>
          <p:nvPr>
            <p:ph idx="4294967295" type="title"/>
          </p:nvPr>
        </p:nvSpPr>
        <p:spPr>
          <a:xfrm flipH="1">
            <a:off x="4257923" y="4785450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2300"/>
              <a:t>15</a:t>
            </a:r>
            <a:endParaRPr sz="2300"/>
          </a:p>
        </p:txBody>
      </p:sp>
      <p:sp>
        <p:nvSpPr>
          <p:cNvPr id="397" name="Google Shape;397;p16"/>
          <p:cNvSpPr/>
          <p:nvPr/>
        </p:nvSpPr>
        <p:spPr>
          <a:xfrm>
            <a:off x="1088349" y="4157620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16"/>
          <p:cNvSpPr/>
          <p:nvPr/>
        </p:nvSpPr>
        <p:spPr>
          <a:xfrm>
            <a:off x="827720" y="522016"/>
            <a:ext cx="475500" cy="451709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"/>
          <p:cNvSpPr txBox="1"/>
          <p:nvPr>
            <p:ph type="title"/>
          </p:nvPr>
        </p:nvSpPr>
        <p:spPr>
          <a:xfrm>
            <a:off x="1140348" y="342438"/>
            <a:ext cx="33915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01" name="Google Shape;201;p4"/>
          <p:cNvSpPr txBox="1"/>
          <p:nvPr>
            <p:ph idx="1" type="subTitle"/>
          </p:nvPr>
        </p:nvSpPr>
        <p:spPr>
          <a:xfrm>
            <a:off x="138122" y="921920"/>
            <a:ext cx="4924200" cy="3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Motivation: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Stroke is the 2nd leading cause of death globally.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Although stroke is irreversible, early recognition of the warning signs at different stages of stroke can minimize the probability of stroke. Many people with stroke lead a full, enjoyable life when the condition is managed.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Research goal: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The goal of this research is to base on age, hypertension, heart disease, average glucose level, bmi values and smoking status. By using different machine learning methods to predict whether a patient is likely to have a stroke or not.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To determine what variables are important and influential in detecting the patient.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p4"/>
          <p:cNvSpPr txBox="1"/>
          <p:nvPr>
            <p:ph idx="4294967295" type="title"/>
          </p:nvPr>
        </p:nvSpPr>
        <p:spPr>
          <a:xfrm flipH="1">
            <a:off x="3903648" y="4794075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2300"/>
              <a:t>2</a:t>
            </a:r>
            <a:endParaRPr sz="2300"/>
          </a:p>
        </p:txBody>
      </p:sp>
      <p:sp>
        <p:nvSpPr>
          <p:cNvPr id="203" name="Google Shape;203;p4"/>
          <p:cNvSpPr/>
          <p:nvPr/>
        </p:nvSpPr>
        <p:spPr>
          <a:xfrm>
            <a:off x="885061" y="1269863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4" name="Google Shape;204;p4"/>
          <p:cNvGrpSpPr/>
          <p:nvPr/>
        </p:nvGrpSpPr>
        <p:grpSpPr>
          <a:xfrm>
            <a:off x="396865" y="978742"/>
            <a:ext cx="263016" cy="279019"/>
            <a:chOff x="2073168" y="1903608"/>
            <a:chExt cx="792217" cy="792217"/>
          </a:xfrm>
        </p:grpSpPr>
        <p:sp>
          <p:nvSpPr>
            <p:cNvPr id="205" name="Google Shape;205;p4"/>
            <p:cNvSpPr/>
            <p:nvPr/>
          </p:nvSpPr>
          <p:spPr>
            <a:xfrm>
              <a:off x="2073168" y="1903608"/>
              <a:ext cx="792217" cy="792217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2314776" y="2196349"/>
              <a:ext cx="312562" cy="206758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7" name="Google Shape;207;p4"/>
          <p:cNvSpPr/>
          <p:nvPr/>
        </p:nvSpPr>
        <p:spPr>
          <a:xfrm>
            <a:off x="885061" y="1464019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8" name="Google Shape;208;p4"/>
          <p:cNvGrpSpPr/>
          <p:nvPr/>
        </p:nvGrpSpPr>
        <p:grpSpPr>
          <a:xfrm>
            <a:off x="396865" y="2489101"/>
            <a:ext cx="263016" cy="279019"/>
            <a:chOff x="2073168" y="1903608"/>
            <a:chExt cx="792217" cy="792217"/>
          </a:xfrm>
        </p:grpSpPr>
        <p:sp>
          <p:nvSpPr>
            <p:cNvPr id="209" name="Google Shape;209;p4"/>
            <p:cNvSpPr/>
            <p:nvPr/>
          </p:nvSpPr>
          <p:spPr>
            <a:xfrm>
              <a:off x="2073168" y="1903608"/>
              <a:ext cx="792217" cy="792217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2314776" y="2196349"/>
              <a:ext cx="312562" cy="206758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1" name="Google Shape;211;p4"/>
          <p:cNvSpPr/>
          <p:nvPr/>
        </p:nvSpPr>
        <p:spPr>
          <a:xfrm>
            <a:off x="885061" y="4057467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4"/>
          <p:cNvSpPr/>
          <p:nvPr/>
        </p:nvSpPr>
        <p:spPr>
          <a:xfrm>
            <a:off x="885061" y="2770763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4"/>
          <p:cNvSpPr/>
          <p:nvPr/>
        </p:nvSpPr>
        <p:spPr>
          <a:xfrm>
            <a:off x="653562" y="425988"/>
            <a:ext cx="475500" cy="451709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7"/>
          <p:cNvSpPr txBox="1"/>
          <p:nvPr>
            <p:ph type="title"/>
          </p:nvPr>
        </p:nvSpPr>
        <p:spPr>
          <a:xfrm>
            <a:off x="710100" y="72125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Data Exploration</a:t>
            </a:r>
            <a:endParaRPr/>
          </a:p>
        </p:txBody>
      </p:sp>
      <p:sp>
        <p:nvSpPr>
          <p:cNvPr id="219" name="Google Shape;219;p7"/>
          <p:cNvSpPr txBox="1"/>
          <p:nvPr>
            <p:ph idx="4294967295" type="title"/>
          </p:nvPr>
        </p:nvSpPr>
        <p:spPr>
          <a:xfrm flipH="1">
            <a:off x="3979848" y="4794075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2300"/>
              <a:t>3</a:t>
            </a:r>
            <a:endParaRPr sz="2300"/>
          </a:p>
        </p:txBody>
      </p:sp>
      <p:pic>
        <p:nvPicPr>
          <p:cNvPr id="220" name="Google Shape;22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7300" y="648075"/>
            <a:ext cx="522500" cy="466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7"/>
          <p:cNvSpPr txBox="1"/>
          <p:nvPr/>
        </p:nvSpPr>
        <p:spPr>
          <a:xfrm>
            <a:off x="1789800" y="552438"/>
            <a:ext cx="69579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Dataset Source: </a:t>
            </a:r>
            <a:r>
              <a:rPr b="1" i="0" lang="en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From the website-- Kaggle. The dataset is Stroke Prediction Dataset.</a:t>
            </a:r>
            <a:endParaRPr b="1" i="0" sz="12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(link: </a:t>
            </a:r>
            <a:r>
              <a:rPr b="0" i="1" lang="en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https://www.kaggle.com/datasets/fedesoriano/stroke-prediction-dataset</a:t>
            </a:r>
            <a:r>
              <a:rPr b="0" i="0" lang="en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22" name="Google Shape;222;p7"/>
          <p:cNvGraphicFramePr/>
          <p:nvPr/>
        </p:nvGraphicFramePr>
        <p:xfrm>
          <a:off x="793630" y="11615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{AEECD285-F647-43AD-AB41-5C476695D349}</a:tableStyleId>
              </a:tblPr>
              <a:tblGrid>
                <a:gridCol w="1684075"/>
                <a:gridCol w="5519000"/>
              </a:tblGrid>
              <a:tr h="27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id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Unique patient identifier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gender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“Male”, “Female”, or “Other”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age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Age of patient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hypertension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 if patient doesn’t have hypertension, 1 if patient has hypertension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heart_disease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 if patient doesn’t have any heart disease, 1 if patient has a heart disease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ever_married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“No” or “Yes”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work_type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“children”, “Govt_job”, “Never_worked”, “Private”, or “Self-employed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residence_type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“Rural” or “Urban”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avg_glucose_level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Average glucose level in blood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bmi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body mass index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smoking_status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"formerly smoked", "never smoked", "smokes" or "Unknown"*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stroke</a:t>
                      </a:r>
                      <a:endParaRPr b="1"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 if patient never had a stroke, 1 if patient has had a stroke</a:t>
                      </a:r>
                      <a:endParaRPr sz="12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5600" marB="55600" marR="55600" marL="556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23" name="Google Shape;223;p7"/>
          <p:cNvSpPr/>
          <p:nvPr/>
        </p:nvSpPr>
        <p:spPr>
          <a:xfrm>
            <a:off x="2504107" y="161945"/>
            <a:ext cx="475500" cy="451709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2"/>
          <p:cNvSpPr txBox="1"/>
          <p:nvPr>
            <p:ph type="title"/>
          </p:nvPr>
        </p:nvSpPr>
        <p:spPr>
          <a:xfrm>
            <a:off x="710125" y="362500"/>
            <a:ext cx="77238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</a:pPr>
            <a:r>
              <a:rPr lang="en"/>
              <a:t>Data Analysis Process</a:t>
            </a:r>
            <a:br>
              <a:rPr lang="en"/>
            </a:br>
            <a:r>
              <a:rPr lang="en" sz="2000">
                <a:solidFill>
                  <a:srgbClr val="F6C300"/>
                </a:solidFill>
              </a:rPr>
              <a:t>a. Data Pre-processing and cleaning</a:t>
            </a:r>
            <a:endParaRPr sz="2000">
              <a:solidFill>
                <a:srgbClr val="F6C300"/>
              </a:solidFill>
            </a:endParaRPr>
          </a:p>
        </p:txBody>
      </p:sp>
      <p:sp>
        <p:nvSpPr>
          <p:cNvPr id="229" name="Google Shape;229;p12"/>
          <p:cNvSpPr txBox="1"/>
          <p:nvPr>
            <p:ph idx="4294967295" type="title"/>
          </p:nvPr>
        </p:nvSpPr>
        <p:spPr>
          <a:xfrm flipH="1">
            <a:off x="3425998" y="4794050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2300"/>
              <a:t>4</a:t>
            </a:r>
            <a:endParaRPr sz="2300"/>
          </a:p>
        </p:txBody>
      </p:sp>
      <p:sp>
        <p:nvSpPr>
          <p:cNvPr id="230" name="Google Shape;230;p12"/>
          <p:cNvSpPr txBox="1"/>
          <p:nvPr/>
        </p:nvSpPr>
        <p:spPr>
          <a:xfrm>
            <a:off x="6390325" y="4590125"/>
            <a:ext cx="20436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12"/>
          <p:cNvSpPr/>
          <p:nvPr/>
        </p:nvSpPr>
        <p:spPr>
          <a:xfrm>
            <a:off x="501373" y="1311258"/>
            <a:ext cx="7337265" cy="40164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                                </a:t>
            </a:r>
            <a:r>
              <a:rPr b="1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Changing data types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b="0" i="0" lang="en" sz="179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      </a:t>
            </a:r>
            <a:r>
              <a:rPr b="0" i="0" lang="en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b="0" i="0" lang="en" sz="176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      </a:t>
            </a:r>
            <a:endParaRPr b="0" i="0" sz="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1" lang="en" sz="9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                </a:t>
            </a:r>
            <a:r>
              <a:rPr b="1" i="1" lang="en" sz="1000" u="none" cap="none" strike="noStrike">
                <a:solidFill>
                  <a:srgbClr val="0070C0"/>
                </a:solidFill>
                <a:latin typeface="Lato"/>
                <a:ea typeface="Lato"/>
                <a:cs typeface="Lato"/>
                <a:sym typeface="Lato"/>
              </a:rPr>
              <a:t>Figure 1 :  Before changing data types</a:t>
            </a:r>
            <a:r>
              <a:rPr b="0" i="1" lang="en" sz="1000" u="none" cap="none" strike="noStrike">
                <a:solidFill>
                  <a:srgbClr val="0070C0"/>
                </a:solidFill>
                <a:latin typeface="Lato"/>
                <a:ea typeface="Lato"/>
                <a:cs typeface="Lato"/>
                <a:sym typeface="Lato"/>
              </a:rPr>
              <a:t>                                                                                            </a:t>
            </a:r>
            <a:r>
              <a:rPr b="1" i="1" lang="en" sz="1000" u="none" cap="none" strike="noStrike">
                <a:solidFill>
                  <a:srgbClr val="0070C0"/>
                </a:solidFill>
                <a:latin typeface="Lato"/>
                <a:ea typeface="Lato"/>
                <a:cs typeface="Lato"/>
                <a:sym typeface="Lato"/>
              </a:rPr>
              <a:t>Figure 2 :  After changing data types</a:t>
            </a:r>
            <a:r>
              <a:rPr b="0" i="1" lang="en" sz="1000" u="none" cap="none" strike="noStrike">
                <a:solidFill>
                  <a:srgbClr val="0070C0"/>
                </a:solidFill>
                <a:latin typeface="Lato"/>
                <a:ea typeface="Lato"/>
                <a:cs typeface="Lato"/>
                <a:sym typeface="Lato"/>
              </a:rPr>
              <a:t> </a:t>
            </a:r>
            <a:endParaRPr b="0" i="0" sz="800" u="none" cap="none" strike="noStrike">
              <a:solidFill>
                <a:srgbClr val="0070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br>
              <a:rPr b="0" i="0" lang="en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2" name="Google Shape;23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079" y="1921788"/>
            <a:ext cx="3174019" cy="2338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46521" y="1921788"/>
            <a:ext cx="3084339" cy="2338224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12"/>
          <p:cNvSpPr/>
          <p:nvPr/>
        </p:nvSpPr>
        <p:spPr>
          <a:xfrm>
            <a:off x="3110676" y="1391830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5" name="Google Shape;235;p12"/>
          <p:cNvGrpSpPr/>
          <p:nvPr/>
        </p:nvGrpSpPr>
        <p:grpSpPr>
          <a:xfrm>
            <a:off x="2085682" y="453578"/>
            <a:ext cx="475488" cy="439834"/>
            <a:chOff x="-4784416" y="2491970"/>
            <a:chExt cx="792217" cy="727961"/>
          </a:xfrm>
        </p:grpSpPr>
        <p:sp>
          <p:nvSpPr>
            <p:cNvPr id="236" name="Google Shape;236;p12"/>
            <p:cNvSpPr/>
            <p:nvPr/>
          </p:nvSpPr>
          <p:spPr>
            <a:xfrm>
              <a:off x="-4211100" y="2871867"/>
              <a:ext cx="71235" cy="71878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-4636854" y="2871867"/>
              <a:ext cx="71194" cy="71878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-4784416" y="2491970"/>
              <a:ext cx="792217" cy="591749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-4695303" y="3130540"/>
              <a:ext cx="195619" cy="89391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-4276948" y="3130540"/>
              <a:ext cx="195619" cy="89391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a5adbb8822_2_7"/>
          <p:cNvSpPr txBox="1"/>
          <p:nvPr>
            <p:ph type="title"/>
          </p:nvPr>
        </p:nvSpPr>
        <p:spPr>
          <a:xfrm>
            <a:off x="222967" y="143988"/>
            <a:ext cx="46890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</a:pPr>
            <a:r>
              <a:rPr lang="en"/>
              <a:t>Data Analysis Process</a:t>
            </a:r>
            <a:endParaRPr/>
          </a:p>
        </p:txBody>
      </p:sp>
      <p:sp>
        <p:nvSpPr>
          <p:cNvPr id="246" name="Google Shape;246;ga5adbb8822_2_7"/>
          <p:cNvSpPr txBox="1"/>
          <p:nvPr>
            <p:ph idx="4294967295" type="title"/>
          </p:nvPr>
        </p:nvSpPr>
        <p:spPr>
          <a:xfrm flipH="1">
            <a:off x="4024673" y="4794075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2300"/>
              <a:t>5</a:t>
            </a:r>
            <a:endParaRPr sz="2300"/>
          </a:p>
        </p:txBody>
      </p:sp>
      <p:sp>
        <p:nvSpPr>
          <p:cNvPr id="247" name="Google Shape;247;ga5adbb8822_2_7"/>
          <p:cNvSpPr/>
          <p:nvPr/>
        </p:nvSpPr>
        <p:spPr>
          <a:xfrm>
            <a:off x="732657" y="1082150"/>
            <a:ext cx="7212231" cy="40934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		                                              Imputing the missing values</a:t>
            </a:r>
            <a:endParaRPr/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0" i="0" lang="en" sz="16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    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     </a:t>
            </a:r>
            <a:r>
              <a:rPr b="0" i="0" lang="en" sz="18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    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1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   </a:t>
            </a:r>
            <a:r>
              <a:rPr b="1" i="1" lang="en" sz="1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Figure 3 :  Before imputing the missing values                         Figure 4 :  After  imputing the missing values</a:t>
            </a:r>
            <a:endParaRPr b="0" i="0" sz="8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br>
              <a:rPr b="0" i="0" lang="en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ga5adbb8822_2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418" y="1602822"/>
            <a:ext cx="2870200" cy="245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ga5adbb8822_2_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1602822"/>
            <a:ext cx="2654300" cy="245852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ga5adbb8822_2_7"/>
          <p:cNvSpPr/>
          <p:nvPr/>
        </p:nvSpPr>
        <p:spPr>
          <a:xfrm>
            <a:off x="3343590" y="1208386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1" name="Google Shape;251;ga5adbb8822_2_7"/>
          <p:cNvGrpSpPr/>
          <p:nvPr/>
        </p:nvGrpSpPr>
        <p:grpSpPr>
          <a:xfrm>
            <a:off x="149175" y="239218"/>
            <a:ext cx="475488" cy="439834"/>
            <a:chOff x="-4784416" y="2491970"/>
            <a:chExt cx="792217" cy="727961"/>
          </a:xfrm>
        </p:grpSpPr>
        <p:sp>
          <p:nvSpPr>
            <p:cNvPr id="252" name="Google Shape;252;ga5adbb8822_2_7"/>
            <p:cNvSpPr/>
            <p:nvPr/>
          </p:nvSpPr>
          <p:spPr>
            <a:xfrm>
              <a:off x="-4211100" y="2871867"/>
              <a:ext cx="71235" cy="71878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ga5adbb8822_2_7"/>
            <p:cNvSpPr/>
            <p:nvPr/>
          </p:nvSpPr>
          <p:spPr>
            <a:xfrm>
              <a:off x="-4636854" y="2871867"/>
              <a:ext cx="71194" cy="71878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ga5adbb8822_2_7"/>
            <p:cNvSpPr/>
            <p:nvPr/>
          </p:nvSpPr>
          <p:spPr>
            <a:xfrm>
              <a:off x="-4784416" y="2491970"/>
              <a:ext cx="792217" cy="591749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ga5adbb8822_2_7"/>
            <p:cNvSpPr/>
            <p:nvPr/>
          </p:nvSpPr>
          <p:spPr>
            <a:xfrm>
              <a:off x="-4695303" y="3130540"/>
              <a:ext cx="195619" cy="89391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ga5adbb8822_2_7"/>
            <p:cNvSpPr/>
            <p:nvPr/>
          </p:nvSpPr>
          <p:spPr>
            <a:xfrm>
              <a:off x="-4276948" y="3130540"/>
              <a:ext cx="195619" cy="89391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a5adbb8822_1_1"/>
          <p:cNvSpPr txBox="1"/>
          <p:nvPr>
            <p:ph type="title"/>
          </p:nvPr>
        </p:nvSpPr>
        <p:spPr>
          <a:xfrm>
            <a:off x="0" y="211100"/>
            <a:ext cx="5257292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Data Analysis Process</a:t>
            </a:r>
            <a:br>
              <a:rPr lang="en"/>
            </a:br>
            <a:r>
              <a:rPr lang="en" sz="2000">
                <a:solidFill>
                  <a:srgbClr val="F6C300"/>
                </a:solidFill>
              </a:rPr>
              <a:t>b. </a:t>
            </a:r>
            <a:r>
              <a:rPr b="1" lang="en" sz="2000">
                <a:solidFill>
                  <a:srgbClr val="F6C300"/>
                </a:solidFill>
              </a:rPr>
              <a:t>Exploratory Data Analysis</a:t>
            </a:r>
            <a:endParaRPr b="1" sz="2000">
              <a:solidFill>
                <a:srgbClr val="F6C3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2" name="Google Shape;262;ga5adbb8822_1_1"/>
          <p:cNvSpPr txBox="1"/>
          <p:nvPr>
            <p:ph idx="4294967295" type="title"/>
          </p:nvPr>
        </p:nvSpPr>
        <p:spPr>
          <a:xfrm flipH="1">
            <a:off x="4257923" y="4785450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2300"/>
              <a:t>6</a:t>
            </a:r>
            <a:endParaRPr sz="2300"/>
          </a:p>
        </p:txBody>
      </p:sp>
      <p:grpSp>
        <p:nvGrpSpPr>
          <p:cNvPr id="263" name="Google Shape;263;ga5adbb8822_1_1"/>
          <p:cNvGrpSpPr/>
          <p:nvPr/>
        </p:nvGrpSpPr>
        <p:grpSpPr>
          <a:xfrm>
            <a:off x="176280" y="284895"/>
            <a:ext cx="475481" cy="439848"/>
            <a:chOff x="-25018184" y="3807432"/>
            <a:chExt cx="468223" cy="432198"/>
          </a:xfrm>
        </p:grpSpPr>
        <p:sp>
          <p:nvSpPr>
            <p:cNvPr id="264" name="Google Shape;264;ga5adbb8822_1_1"/>
            <p:cNvSpPr/>
            <p:nvPr/>
          </p:nvSpPr>
          <p:spPr>
            <a:xfrm>
              <a:off x="-25018184" y="3881906"/>
              <a:ext cx="468223" cy="300332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ga5adbb8822_1_1"/>
            <p:cNvSpPr/>
            <p:nvPr/>
          </p:nvSpPr>
          <p:spPr>
            <a:xfrm>
              <a:off x="-25018184" y="3807432"/>
              <a:ext cx="122045" cy="119691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ga5adbb8822_1_1"/>
            <p:cNvSpPr/>
            <p:nvPr/>
          </p:nvSpPr>
          <p:spPr>
            <a:xfrm>
              <a:off x="-24904877" y="4212739"/>
              <a:ext cx="242826" cy="26891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7" name="Google Shape;267;ga5adbb8822_1_1"/>
          <p:cNvSpPr/>
          <p:nvPr/>
        </p:nvSpPr>
        <p:spPr>
          <a:xfrm>
            <a:off x="1280007" y="1196440"/>
            <a:ext cx="7439857" cy="4632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         Correlation Matrix 				                                              One-hot relationship</a:t>
            </a:r>
            <a:endParaRPr/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0" i="0" lang="en" sz="16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    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     </a:t>
            </a:r>
            <a:r>
              <a:rPr b="0" i="0" lang="en" sz="18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    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1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  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t/>
            </a:r>
            <a:endParaRPr b="0" i="1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t/>
            </a:r>
            <a:endParaRPr b="1" i="1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t/>
            </a:r>
            <a:endParaRPr b="1" i="1" sz="10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000"/>
              <a:buFont typeface="Arial"/>
              <a:buNone/>
            </a:pPr>
            <a:r>
              <a:rPr b="1" i="1" lang="en" sz="1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Figure 5 : Correlation Matrix                                                              Figure 6 : One-hot relationship</a:t>
            </a:r>
            <a:endParaRPr b="0" i="0" sz="8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br>
              <a:rPr b="0" i="0" lang="en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ga5adbb8822_1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551" y="1483499"/>
            <a:ext cx="4446449" cy="3299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ga5adbb8822_1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0754" y="1483051"/>
            <a:ext cx="5033246" cy="3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ga5adbb8822_1_1"/>
          <p:cNvSpPr/>
          <p:nvPr/>
        </p:nvSpPr>
        <p:spPr>
          <a:xfrm>
            <a:off x="1589373" y="1285058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a5adbb8822_1_1"/>
          <p:cNvSpPr/>
          <p:nvPr/>
        </p:nvSpPr>
        <p:spPr>
          <a:xfrm>
            <a:off x="5726456" y="1285058"/>
            <a:ext cx="131100" cy="13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>
            <p:ph type="title"/>
          </p:nvPr>
        </p:nvSpPr>
        <p:spPr>
          <a:xfrm>
            <a:off x="553852" y="253853"/>
            <a:ext cx="4114252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Data Analysis Process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277" name="Google Shape;277;p24"/>
          <p:cNvSpPr txBox="1"/>
          <p:nvPr>
            <p:ph idx="4294967295" type="title"/>
          </p:nvPr>
        </p:nvSpPr>
        <p:spPr>
          <a:xfrm flipH="1">
            <a:off x="4117676" y="4805597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2300"/>
              <a:t>7</a:t>
            </a:r>
            <a:endParaRPr sz="2300"/>
          </a:p>
        </p:txBody>
      </p:sp>
      <p:pic>
        <p:nvPicPr>
          <p:cNvPr id="278" name="Google Shape;27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4104" y="1415350"/>
            <a:ext cx="3677638" cy="27816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"/>
          <p:cNvSpPr txBox="1"/>
          <p:nvPr/>
        </p:nvSpPr>
        <p:spPr>
          <a:xfrm>
            <a:off x="513930" y="4248091"/>
            <a:ext cx="835081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000"/>
              <a:buFont typeface="Arial"/>
              <a:buNone/>
            </a:pPr>
            <a:r>
              <a:rPr b="1" i="1" lang="en" sz="1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                        Figure 7 : Profile by Gender                                                                                Figure 8 : Stroke by Age Group</a:t>
            </a:r>
            <a:endParaRPr b="0" i="0" sz="10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0" name="Google Shape;280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31776" y="1409175"/>
            <a:ext cx="4484181" cy="279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1" name="Google Shape;281;p24"/>
          <p:cNvGrpSpPr/>
          <p:nvPr/>
        </p:nvGrpSpPr>
        <p:grpSpPr>
          <a:xfrm>
            <a:off x="176280" y="284895"/>
            <a:ext cx="475481" cy="439848"/>
            <a:chOff x="-25018184" y="3807432"/>
            <a:chExt cx="468223" cy="432198"/>
          </a:xfrm>
        </p:grpSpPr>
        <p:sp>
          <p:nvSpPr>
            <p:cNvPr id="282" name="Google Shape;282;p24"/>
            <p:cNvSpPr/>
            <p:nvPr/>
          </p:nvSpPr>
          <p:spPr>
            <a:xfrm>
              <a:off x="-25018184" y="3881906"/>
              <a:ext cx="468223" cy="300332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4"/>
            <p:cNvSpPr/>
            <p:nvPr/>
          </p:nvSpPr>
          <p:spPr>
            <a:xfrm>
              <a:off x="-25018184" y="3807432"/>
              <a:ext cx="122045" cy="119691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4"/>
            <p:cNvSpPr/>
            <p:nvPr/>
          </p:nvSpPr>
          <p:spPr>
            <a:xfrm>
              <a:off x="-24904877" y="4212739"/>
              <a:ext cx="242826" cy="26891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"/>
          <p:cNvSpPr txBox="1"/>
          <p:nvPr>
            <p:ph type="title"/>
          </p:nvPr>
        </p:nvSpPr>
        <p:spPr>
          <a:xfrm>
            <a:off x="557813" y="206317"/>
            <a:ext cx="4529479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Data Analysis Process</a:t>
            </a:r>
            <a:endParaRPr/>
          </a:p>
        </p:txBody>
      </p:sp>
      <p:grpSp>
        <p:nvGrpSpPr>
          <p:cNvPr id="290" name="Google Shape;290;p23"/>
          <p:cNvGrpSpPr/>
          <p:nvPr/>
        </p:nvGrpSpPr>
        <p:grpSpPr>
          <a:xfrm>
            <a:off x="376245" y="254151"/>
            <a:ext cx="475480" cy="439848"/>
            <a:chOff x="-25018184" y="3807432"/>
            <a:chExt cx="468223" cy="432198"/>
          </a:xfrm>
        </p:grpSpPr>
        <p:sp>
          <p:nvSpPr>
            <p:cNvPr id="291" name="Google Shape;291;p23"/>
            <p:cNvSpPr/>
            <p:nvPr/>
          </p:nvSpPr>
          <p:spPr>
            <a:xfrm>
              <a:off x="-25018184" y="3881906"/>
              <a:ext cx="468223" cy="300332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-25018184" y="3807432"/>
              <a:ext cx="122045" cy="119691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-24904877" y="4212739"/>
              <a:ext cx="242826" cy="26891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4" name="Google Shape;294;p23"/>
          <p:cNvSpPr txBox="1"/>
          <p:nvPr>
            <p:ph idx="4294967295" type="title"/>
          </p:nvPr>
        </p:nvSpPr>
        <p:spPr>
          <a:xfrm flipH="1">
            <a:off x="4506298" y="4760050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2300"/>
              <a:t>8</a:t>
            </a:r>
            <a:endParaRPr sz="2300"/>
          </a:p>
        </p:txBody>
      </p:sp>
      <p:pic>
        <p:nvPicPr>
          <p:cNvPr id="295" name="Google Shape;29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497" y="1067506"/>
            <a:ext cx="4198801" cy="3122177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3"/>
          <p:cNvSpPr txBox="1"/>
          <p:nvPr/>
        </p:nvSpPr>
        <p:spPr>
          <a:xfrm>
            <a:off x="513930" y="4248091"/>
            <a:ext cx="835081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000"/>
              <a:buFont typeface="Arial"/>
              <a:buNone/>
            </a:pPr>
            <a:r>
              <a:rPr b="1" i="1" lang="en" sz="1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Figure 9 : Heart Disease, Hypertension and Stroke by Gender                                        Figure 10 : Stroke Attack by Smoking Status</a:t>
            </a:r>
            <a:endParaRPr b="0" i="0" sz="10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7" name="Google Shape;297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90401" y="1243037"/>
            <a:ext cx="4330205" cy="2645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"/>
          <p:cNvSpPr txBox="1"/>
          <p:nvPr>
            <p:ph type="title"/>
          </p:nvPr>
        </p:nvSpPr>
        <p:spPr>
          <a:xfrm>
            <a:off x="851725" y="141099"/>
            <a:ext cx="4018204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Data Analysis Process</a:t>
            </a:r>
            <a:endParaRPr/>
          </a:p>
        </p:txBody>
      </p:sp>
      <p:sp>
        <p:nvSpPr>
          <p:cNvPr id="303" name="Google Shape;303;p2"/>
          <p:cNvSpPr txBox="1"/>
          <p:nvPr/>
        </p:nvSpPr>
        <p:spPr>
          <a:xfrm>
            <a:off x="161923" y="4223815"/>
            <a:ext cx="8877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Figure 11 : Avg of bmi and Av</a:t>
            </a:r>
            <a:r>
              <a:rPr b="1" i="1" lang="en" sz="1000">
                <a:solidFill>
                  <a:srgbClr val="0070C0"/>
                </a:solidFill>
              </a:rPr>
              <a:t>g </a:t>
            </a:r>
            <a:r>
              <a:rPr b="1" i="1" lang="en" sz="1000">
                <a:solidFill>
                  <a:srgbClr val="0070C0"/>
                </a:solidFill>
              </a:rPr>
              <a:t>Glucose</a:t>
            </a:r>
            <a:r>
              <a:rPr b="1" i="1" lang="en" sz="1000">
                <a:solidFill>
                  <a:srgbClr val="0070C0"/>
                </a:solidFill>
              </a:rPr>
              <a:t> level by Age Group</a:t>
            </a:r>
            <a:r>
              <a:rPr b="1" i="1" lang="en" sz="1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1" i="1" lang="en" sz="1000">
                <a:solidFill>
                  <a:srgbClr val="0070C0"/>
                </a:solidFill>
              </a:rPr>
              <a:t>		</a:t>
            </a:r>
            <a:r>
              <a:rPr b="1" i="1" lang="en" sz="1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Figure 12 :  Heart Disease, Hypertension and Stroke by Age Group</a:t>
            </a:r>
            <a:endParaRPr b="0" i="0" sz="10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91674" y="1274017"/>
            <a:ext cx="4847128" cy="28568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5" name="Google Shape;305;p2"/>
          <p:cNvGrpSpPr/>
          <p:nvPr/>
        </p:nvGrpSpPr>
        <p:grpSpPr>
          <a:xfrm>
            <a:off x="376245" y="233616"/>
            <a:ext cx="475480" cy="439848"/>
            <a:chOff x="-25018184" y="3807432"/>
            <a:chExt cx="468223" cy="432198"/>
          </a:xfrm>
        </p:grpSpPr>
        <p:sp>
          <p:nvSpPr>
            <p:cNvPr id="306" name="Google Shape;306;p2"/>
            <p:cNvSpPr/>
            <p:nvPr/>
          </p:nvSpPr>
          <p:spPr>
            <a:xfrm>
              <a:off x="-25018184" y="3881906"/>
              <a:ext cx="468223" cy="300332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-25018184" y="3807432"/>
              <a:ext cx="122045" cy="119691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-24904877" y="4212739"/>
              <a:ext cx="242826" cy="26891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9" name="Google Shape;309;p2"/>
          <p:cNvSpPr txBox="1"/>
          <p:nvPr/>
        </p:nvSpPr>
        <p:spPr>
          <a:xfrm flipH="1">
            <a:off x="3877574" y="4796618"/>
            <a:ext cx="6282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ato Black"/>
              <a:buNone/>
            </a:pPr>
            <a:r>
              <a:rPr b="0" i="0" lang="en" sz="23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9</a:t>
            </a:r>
            <a:endParaRPr/>
          </a:p>
        </p:txBody>
      </p:sp>
      <p:pic>
        <p:nvPicPr>
          <p:cNvPr id="310" name="Google Shape;310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59425"/>
            <a:ext cx="4018199" cy="29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linical Case 12-2020 by Slidesgo">
  <a:themeElements>
    <a:clrScheme name="Simple Light">
      <a:dk1>
        <a:srgbClr val="68C7CF"/>
      </a:dk1>
      <a:lt1>
        <a:srgbClr val="FCFCFC"/>
      </a:lt1>
      <a:dk2>
        <a:srgbClr val="000000"/>
      </a:dk2>
      <a:lt2>
        <a:srgbClr val="EEEEEE"/>
      </a:lt2>
      <a:accent1>
        <a:srgbClr val="FFDA49"/>
      </a:accent1>
      <a:accent2>
        <a:srgbClr val="68C7CF"/>
      </a:accent2>
      <a:accent3>
        <a:srgbClr val="000000"/>
      </a:accent3>
      <a:accent4>
        <a:srgbClr val="68C7CF"/>
      </a:accent4>
      <a:accent5>
        <a:srgbClr val="264577"/>
      </a:accent5>
      <a:accent6>
        <a:srgbClr val="FFDA49"/>
      </a:accent6>
      <a:hlink>
        <a:srgbClr val="26457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